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58" r:id="rId4"/>
    <p:sldId id="259" r:id="rId5"/>
    <p:sldId id="268" r:id="rId6"/>
    <p:sldId id="262" r:id="rId7"/>
    <p:sldId id="269" r:id="rId8"/>
    <p:sldId id="264" r:id="rId9"/>
    <p:sldId id="263" r:id="rId10"/>
    <p:sldId id="260" r:id="rId11"/>
    <p:sldId id="261" r:id="rId12"/>
    <p:sldId id="265" r:id="rId13"/>
    <p:sldId id="266" r:id="rId14"/>
    <p:sldId id="267"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FC8C6C-517D-416A-B682-0FC5D6D39B09}" v="82" dt="2021-04-22T20:00:42.6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nndy Exantus" userId="317f4443c37d3339" providerId="LiveId" clId="{37FC8C6C-517D-416A-B682-0FC5D6D39B09}"/>
    <pc:docChg chg="undo custSel modSld">
      <pc:chgData name="Sonndy Exantus" userId="317f4443c37d3339" providerId="LiveId" clId="{37FC8C6C-517D-416A-B682-0FC5D6D39B09}" dt="2021-04-22T20:00:42.683" v="539"/>
      <pc:docMkLst>
        <pc:docMk/>
      </pc:docMkLst>
      <pc:sldChg chg="modTransition modAnim">
        <pc:chgData name="Sonndy Exantus" userId="317f4443c37d3339" providerId="LiveId" clId="{37FC8C6C-517D-416A-B682-0FC5D6D39B09}" dt="2021-04-22T20:00:42.683" v="539"/>
        <pc:sldMkLst>
          <pc:docMk/>
          <pc:sldMk cId="3386216202" sldId="256"/>
        </pc:sldMkLst>
      </pc:sldChg>
      <pc:sldChg chg="modSp mod modTransition modAnim">
        <pc:chgData name="Sonndy Exantus" userId="317f4443c37d3339" providerId="LiveId" clId="{37FC8C6C-517D-416A-B682-0FC5D6D39B09}" dt="2021-04-22T20:00:41.680" v="538"/>
        <pc:sldMkLst>
          <pc:docMk/>
          <pc:sldMk cId="216212984" sldId="257"/>
        </pc:sldMkLst>
        <pc:spChg chg="mod">
          <ac:chgData name="Sonndy Exantus" userId="317f4443c37d3339" providerId="LiveId" clId="{37FC8C6C-517D-416A-B682-0FC5D6D39B09}" dt="2021-04-22T19:54:27.437" v="458" actId="20577"/>
          <ac:spMkLst>
            <pc:docMk/>
            <pc:sldMk cId="216212984" sldId="257"/>
            <ac:spMk id="3" creationId="{CA5F707E-A70F-49F1-ABE5-E5D765C29E92}"/>
          </ac:spMkLst>
        </pc:spChg>
        <pc:picChg chg="mod">
          <ac:chgData name="Sonndy Exantus" userId="317f4443c37d3339" providerId="LiveId" clId="{37FC8C6C-517D-416A-B682-0FC5D6D39B09}" dt="2021-04-20T22:22:05.283" v="58" actId="14100"/>
          <ac:picMkLst>
            <pc:docMk/>
            <pc:sldMk cId="216212984" sldId="257"/>
            <ac:picMk id="4" creationId="{E1311B2A-7960-492D-A32B-20634A11C6BE}"/>
          </ac:picMkLst>
        </pc:picChg>
      </pc:sldChg>
      <pc:sldChg chg="delSp modSp mod modTransition setBg modAnim setClrOvrMap">
        <pc:chgData name="Sonndy Exantus" userId="317f4443c37d3339" providerId="LiveId" clId="{37FC8C6C-517D-416A-B682-0FC5D6D39B09}" dt="2021-04-22T19:57:37.599" v="489"/>
        <pc:sldMkLst>
          <pc:docMk/>
          <pc:sldMk cId="2102138739" sldId="258"/>
        </pc:sldMkLst>
        <pc:spChg chg="mod">
          <ac:chgData name="Sonndy Exantus" userId="317f4443c37d3339" providerId="LiveId" clId="{37FC8C6C-517D-416A-B682-0FC5D6D39B09}" dt="2021-04-20T22:12:31.436" v="10" actId="26606"/>
          <ac:spMkLst>
            <pc:docMk/>
            <pc:sldMk cId="2102138739" sldId="258"/>
            <ac:spMk id="2" creationId="{BF5D78B8-5431-4C33-9E3D-5294EB3C83D4}"/>
          </ac:spMkLst>
        </pc:spChg>
        <pc:spChg chg="mod">
          <ac:chgData name="Sonndy Exantus" userId="317f4443c37d3339" providerId="LiveId" clId="{37FC8C6C-517D-416A-B682-0FC5D6D39B09}" dt="2021-04-20T22:12:31.436" v="10" actId="26606"/>
          <ac:spMkLst>
            <pc:docMk/>
            <pc:sldMk cId="2102138739" sldId="258"/>
            <ac:spMk id="3" creationId="{718570F2-89A0-48A8-BC70-0BE20552885E}"/>
          </ac:spMkLst>
        </pc:spChg>
        <pc:spChg chg="del">
          <ac:chgData name="Sonndy Exantus" userId="317f4443c37d3339" providerId="LiveId" clId="{37FC8C6C-517D-416A-B682-0FC5D6D39B09}" dt="2021-04-20T22:12:31.436" v="10" actId="26606"/>
          <ac:spMkLst>
            <pc:docMk/>
            <pc:sldMk cId="2102138739" sldId="258"/>
            <ac:spMk id="21" creationId="{2FCD9B94-D70B-4446-85E5-ACD3904289CB}"/>
          </ac:spMkLst>
        </pc:spChg>
        <pc:picChg chg="mod ord">
          <ac:chgData name="Sonndy Exantus" userId="317f4443c37d3339" providerId="LiveId" clId="{37FC8C6C-517D-416A-B682-0FC5D6D39B09}" dt="2021-04-20T22:12:37.185" v="11" actId="14100"/>
          <ac:picMkLst>
            <pc:docMk/>
            <pc:sldMk cId="2102138739" sldId="258"/>
            <ac:picMk id="4" creationId="{AA885102-E77D-470F-9C72-A3DA985C1871}"/>
          </ac:picMkLst>
        </pc:picChg>
        <pc:cxnChg chg="del">
          <ac:chgData name="Sonndy Exantus" userId="317f4443c37d3339" providerId="LiveId" clId="{37FC8C6C-517D-416A-B682-0FC5D6D39B09}" dt="2021-04-20T22:12:31.436" v="10" actId="26606"/>
          <ac:cxnSpMkLst>
            <pc:docMk/>
            <pc:sldMk cId="2102138739" sldId="258"/>
            <ac:cxnSpMk id="22" creationId="{3378FF8B-3743-48E1-88E3-F4CADB3DECE5}"/>
          </ac:cxnSpMkLst>
        </pc:cxnChg>
      </pc:sldChg>
      <pc:sldChg chg="addSp delSp modSp mod modTransition modAnim">
        <pc:chgData name="Sonndy Exantus" userId="317f4443c37d3339" providerId="LiveId" clId="{37FC8C6C-517D-416A-B682-0FC5D6D39B09}" dt="2021-04-22T20:00:06.400" v="531"/>
        <pc:sldMkLst>
          <pc:docMk/>
          <pc:sldMk cId="2942617824" sldId="259"/>
        </pc:sldMkLst>
        <pc:spChg chg="mod">
          <ac:chgData name="Sonndy Exantus" userId="317f4443c37d3339" providerId="LiveId" clId="{37FC8C6C-517D-416A-B682-0FC5D6D39B09}" dt="2021-04-20T22:14:33.135" v="21" actId="26606"/>
          <ac:spMkLst>
            <pc:docMk/>
            <pc:sldMk cId="2942617824" sldId="259"/>
            <ac:spMk id="2" creationId="{896475E7-900D-4426-A8AB-388163EBD2F9}"/>
          </ac:spMkLst>
        </pc:spChg>
        <pc:spChg chg="mod">
          <ac:chgData name="Sonndy Exantus" userId="317f4443c37d3339" providerId="LiveId" clId="{37FC8C6C-517D-416A-B682-0FC5D6D39B09}" dt="2021-04-22T19:55:29.697" v="483" actId="27636"/>
          <ac:spMkLst>
            <pc:docMk/>
            <pc:sldMk cId="2942617824" sldId="259"/>
            <ac:spMk id="3" creationId="{7EDC2741-2C88-490A-9EF9-5F3CCBA38480}"/>
          </ac:spMkLst>
        </pc:spChg>
        <pc:spChg chg="add del">
          <ac:chgData name="Sonndy Exantus" userId="317f4443c37d3339" providerId="LiveId" clId="{37FC8C6C-517D-416A-B682-0FC5D6D39B09}" dt="2021-04-20T22:14:33.143" v="22" actId="26606"/>
          <ac:spMkLst>
            <pc:docMk/>
            <pc:sldMk cId="2942617824" sldId="259"/>
            <ac:spMk id="9" creationId="{6AD30037-67ED-4367-9BE0-45787510BF13}"/>
          </ac:spMkLst>
        </pc:spChg>
        <pc:spChg chg="add del">
          <ac:chgData name="Sonndy Exantus" userId="317f4443c37d3339" providerId="LiveId" clId="{37FC8C6C-517D-416A-B682-0FC5D6D39B09}" dt="2021-04-20T22:14:26.304" v="15" actId="26606"/>
          <ac:spMkLst>
            <pc:docMk/>
            <pc:sldMk cId="2942617824" sldId="259"/>
            <ac:spMk id="22" creationId="{6AD30037-67ED-4367-9BE0-45787510BF13}"/>
          </ac:spMkLst>
        </pc:spChg>
        <pc:spChg chg="add del">
          <ac:chgData name="Sonndy Exantus" userId="317f4443c37d3339" providerId="LiveId" clId="{37FC8C6C-517D-416A-B682-0FC5D6D39B09}" dt="2021-04-20T22:14:27.391" v="17" actId="26606"/>
          <ac:spMkLst>
            <pc:docMk/>
            <pc:sldMk cId="2942617824" sldId="259"/>
            <ac:spMk id="30" creationId="{DD7EED39-224E-4230-8FD1-B1E1AF6C6E36}"/>
          </ac:spMkLst>
        </pc:spChg>
        <pc:spChg chg="add del">
          <ac:chgData name="Sonndy Exantus" userId="317f4443c37d3339" providerId="LiveId" clId="{37FC8C6C-517D-416A-B682-0FC5D6D39B09}" dt="2021-04-20T22:14:31.317" v="19" actId="26606"/>
          <ac:spMkLst>
            <pc:docMk/>
            <pc:sldMk cId="2942617824" sldId="259"/>
            <ac:spMk id="35" creationId="{6AD30037-67ED-4367-9BE0-45787510BF13}"/>
          </ac:spMkLst>
        </pc:spChg>
        <pc:spChg chg="add del">
          <ac:chgData name="Sonndy Exantus" userId="317f4443c37d3339" providerId="LiveId" clId="{37FC8C6C-517D-416A-B682-0FC5D6D39B09}" dt="2021-04-20T22:14:33.135" v="21" actId="26606"/>
          <ac:spMkLst>
            <pc:docMk/>
            <pc:sldMk cId="2942617824" sldId="259"/>
            <ac:spMk id="39" creationId="{85428F22-76B3-4107-AADE-3F9EC95FD325}"/>
          </ac:spMkLst>
        </pc:spChg>
        <pc:spChg chg="add">
          <ac:chgData name="Sonndy Exantus" userId="317f4443c37d3339" providerId="LiveId" clId="{37FC8C6C-517D-416A-B682-0FC5D6D39B09}" dt="2021-04-20T22:14:33.143" v="22" actId="26606"/>
          <ac:spMkLst>
            <pc:docMk/>
            <pc:sldMk cId="2942617824" sldId="259"/>
            <ac:spMk id="44" creationId="{6AD30037-67ED-4367-9BE0-45787510BF13}"/>
          </ac:spMkLst>
        </pc:spChg>
        <pc:grpChg chg="add del">
          <ac:chgData name="Sonndy Exantus" userId="317f4443c37d3339" providerId="LiveId" clId="{37FC8C6C-517D-416A-B682-0FC5D6D39B09}" dt="2021-04-20T22:14:33.143" v="22" actId="26606"/>
          <ac:grpSpMkLst>
            <pc:docMk/>
            <pc:sldMk cId="2942617824" sldId="259"/>
            <ac:grpSpMk id="11" creationId="{50841A4E-5BC1-44B4-83CF-D524E8AEAD64}"/>
          </ac:grpSpMkLst>
        </pc:grpChg>
        <pc:grpChg chg="add del">
          <ac:chgData name="Sonndy Exantus" userId="317f4443c37d3339" providerId="LiveId" clId="{37FC8C6C-517D-416A-B682-0FC5D6D39B09}" dt="2021-04-20T22:14:26.304" v="15" actId="26606"/>
          <ac:grpSpMkLst>
            <pc:docMk/>
            <pc:sldMk cId="2942617824" sldId="259"/>
            <ac:grpSpMk id="24" creationId="{50841A4E-5BC1-44B4-83CF-D524E8AEAD64}"/>
          </ac:grpSpMkLst>
        </pc:grpChg>
        <pc:grpChg chg="add del">
          <ac:chgData name="Sonndy Exantus" userId="317f4443c37d3339" providerId="LiveId" clId="{37FC8C6C-517D-416A-B682-0FC5D6D39B09}" dt="2021-04-20T22:14:33.135" v="21" actId="26606"/>
          <ac:grpSpMkLst>
            <pc:docMk/>
            <pc:sldMk cId="2942617824" sldId="259"/>
            <ac:grpSpMk id="28" creationId="{78326E10-C8CB-487F-A110-F861268DE619}"/>
          </ac:grpSpMkLst>
        </pc:grpChg>
        <pc:grpChg chg="add del">
          <ac:chgData name="Sonndy Exantus" userId="317f4443c37d3339" providerId="LiveId" clId="{37FC8C6C-517D-416A-B682-0FC5D6D39B09}" dt="2021-04-20T22:14:27.391" v="17" actId="26606"/>
          <ac:grpSpMkLst>
            <pc:docMk/>
            <pc:sldMk cId="2942617824" sldId="259"/>
            <ac:grpSpMk id="32" creationId="{A2E861A3-F23C-46B8-A38A-4A22E453D993}"/>
          </ac:grpSpMkLst>
        </pc:grpChg>
        <pc:grpChg chg="add del">
          <ac:chgData name="Sonndy Exantus" userId="317f4443c37d3339" providerId="LiveId" clId="{37FC8C6C-517D-416A-B682-0FC5D6D39B09}" dt="2021-04-20T22:14:31.317" v="19" actId="26606"/>
          <ac:grpSpMkLst>
            <pc:docMk/>
            <pc:sldMk cId="2942617824" sldId="259"/>
            <ac:grpSpMk id="36" creationId="{50841A4E-5BC1-44B4-83CF-D524E8AEAD64}"/>
          </ac:grpSpMkLst>
        </pc:grpChg>
        <pc:grpChg chg="add del">
          <ac:chgData name="Sonndy Exantus" userId="317f4443c37d3339" providerId="LiveId" clId="{37FC8C6C-517D-416A-B682-0FC5D6D39B09}" dt="2021-04-20T22:14:33.135" v="21" actId="26606"/>
          <ac:grpSpMkLst>
            <pc:docMk/>
            <pc:sldMk cId="2942617824" sldId="259"/>
            <ac:grpSpMk id="40" creationId="{5346FBCF-5353-4172-96F5-4B7EB07777C4}"/>
          </ac:grpSpMkLst>
        </pc:grpChg>
        <pc:grpChg chg="add">
          <ac:chgData name="Sonndy Exantus" userId="317f4443c37d3339" providerId="LiveId" clId="{37FC8C6C-517D-416A-B682-0FC5D6D39B09}" dt="2021-04-20T22:14:33.143" v="22" actId="26606"/>
          <ac:grpSpMkLst>
            <pc:docMk/>
            <pc:sldMk cId="2942617824" sldId="259"/>
            <ac:grpSpMk id="45" creationId="{50841A4E-5BC1-44B4-83CF-D524E8AEAD64}"/>
          </ac:grpSpMkLst>
        </pc:grpChg>
        <pc:picChg chg="mod ord">
          <ac:chgData name="Sonndy Exantus" userId="317f4443c37d3339" providerId="LiveId" clId="{37FC8C6C-517D-416A-B682-0FC5D6D39B09}" dt="2021-04-20T22:14:33.135" v="21" actId="26606"/>
          <ac:picMkLst>
            <pc:docMk/>
            <pc:sldMk cId="2942617824" sldId="259"/>
            <ac:picMk id="4" creationId="{0E150EFD-08E2-4BFF-9351-58BB06C00253}"/>
          </ac:picMkLst>
        </pc:picChg>
      </pc:sldChg>
      <pc:sldChg chg="addSp modSp mod modTransition setBg modAnim">
        <pc:chgData name="Sonndy Exantus" userId="317f4443c37d3339" providerId="LiveId" clId="{37FC8C6C-517D-416A-B682-0FC5D6D39B09}" dt="2021-04-22T19:59:57.174" v="514"/>
        <pc:sldMkLst>
          <pc:docMk/>
          <pc:sldMk cId="1357034471" sldId="260"/>
        </pc:sldMkLst>
        <pc:spChg chg="mod">
          <ac:chgData name="Sonndy Exantus" userId="317f4443c37d3339" providerId="LiveId" clId="{37FC8C6C-517D-416A-B682-0FC5D6D39B09}" dt="2021-04-20T22:13:44.458" v="13" actId="26606"/>
          <ac:spMkLst>
            <pc:docMk/>
            <pc:sldMk cId="1357034471" sldId="260"/>
            <ac:spMk id="2" creationId="{66B6BECA-01C3-47C3-977E-CFB077E87C92}"/>
          </ac:spMkLst>
        </pc:spChg>
        <pc:spChg chg="mod">
          <ac:chgData name="Sonndy Exantus" userId="317f4443c37d3339" providerId="LiveId" clId="{37FC8C6C-517D-416A-B682-0FC5D6D39B09}" dt="2021-04-20T22:48:31.940" v="164" actId="20577"/>
          <ac:spMkLst>
            <pc:docMk/>
            <pc:sldMk cId="1357034471" sldId="260"/>
            <ac:spMk id="3" creationId="{BFC723D9-093C-4F66-B9C9-4B6D0588D6C4}"/>
          </ac:spMkLst>
        </pc:spChg>
        <pc:spChg chg="add">
          <ac:chgData name="Sonndy Exantus" userId="317f4443c37d3339" providerId="LiveId" clId="{37FC8C6C-517D-416A-B682-0FC5D6D39B09}" dt="2021-04-20T22:13:44.458" v="13" actId="26606"/>
          <ac:spMkLst>
            <pc:docMk/>
            <pc:sldMk cId="1357034471" sldId="260"/>
            <ac:spMk id="9" creationId="{6AD30037-67ED-4367-9BE0-45787510BF13}"/>
          </ac:spMkLst>
        </pc:spChg>
        <pc:grpChg chg="add">
          <ac:chgData name="Sonndy Exantus" userId="317f4443c37d3339" providerId="LiveId" clId="{37FC8C6C-517D-416A-B682-0FC5D6D39B09}" dt="2021-04-20T22:13:44.458" v="13" actId="26606"/>
          <ac:grpSpMkLst>
            <pc:docMk/>
            <pc:sldMk cId="1357034471" sldId="260"/>
            <ac:grpSpMk id="11" creationId="{50841A4E-5BC1-44B4-83CF-D524E8AEAD64}"/>
          </ac:grpSpMkLst>
        </pc:grpChg>
        <pc:picChg chg="add mod ord">
          <ac:chgData name="Sonndy Exantus" userId="317f4443c37d3339" providerId="LiveId" clId="{37FC8C6C-517D-416A-B682-0FC5D6D39B09}" dt="2021-04-20T22:13:44.458" v="13" actId="26606"/>
          <ac:picMkLst>
            <pc:docMk/>
            <pc:sldMk cId="1357034471" sldId="260"/>
            <ac:picMk id="4" creationId="{73B2C5F1-D837-4C4D-906E-F7BD27F9CD6A}"/>
          </ac:picMkLst>
        </pc:picChg>
      </pc:sldChg>
      <pc:sldChg chg="addSp delSp modSp mod modTransition setBg modAnim">
        <pc:chgData name="Sonndy Exantus" userId="317f4443c37d3339" providerId="LiveId" clId="{37FC8C6C-517D-416A-B682-0FC5D6D39B09}" dt="2021-04-22T19:59:56.962" v="513"/>
        <pc:sldMkLst>
          <pc:docMk/>
          <pc:sldMk cId="2987979986" sldId="261"/>
        </pc:sldMkLst>
        <pc:spChg chg="mod">
          <ac:chgData name="Sonndy Exantus" userId="317f4443c37d3339" providerId="LiveId" clId="{37FC8C6C-517D-416A-B682-0FC5D6D39B09}" dt="2021-04-20T22:09:52.632" v="9" actId="26606"/>
          <ac:spMkLst>
            <pc:docMk/>
            <pc:sldMk cId="2987979986" sldId="261"/>
            <ac:spMk id="2" creationId="{A11D7ADC-91CE-4465-AFBA-58CBC9938CF6}"/>
          </ac:spMkLst>
        </pc:spChg>
        <pc:spChg chg="mod ord">
          <ac:chgData name="Sonndy Exantus" userId="317f4443c37d3339" providerId="LiveId" clId="{37FC8C6C-517D-416A-B682-0FC5D6D39B09}" dt="2021-04-20T22:48:52.428" v="165" actId="20577"/>
          <ac:spMkLst>
            <pc:docMk/>
            <pc:sldMk cId="2987979986" sldId="261"/>
            <ac:spMk id="3" creationId="{016B9D07-670D-4BAB-A28D-E9E895DF210B}"/>
          </ac:spMkLst>
        </pc:spChg>
        <pc:spChg chg="add del">
          <ac:chgData name="Sonndy Exantus" userId="317f4443c37d3339" providerId="LiveId" clId="{37FC8C6C-517D-416A-B682-0FC5D6D39B09}" dt="2021-04-20T22:09:52.608" v="8" actId="26606"/>
          <ac:spMkLst>
            <pc:docMk/>
            <pc:sldMk cId="2987979986" sldId="261"/>
            <ac:spMk id="17" creationId="{6958E693-06E1-4835-9E33-076E6D8ED938}"/>
          </ac:spMkLst>
        </pc:spChg>
        <pc:spChg chg="add">
          <ac:chgData name="Sonndy Exantus" userId="317f4443c37d3339" providerId="LiveId" clId="{37FC8C6C-517D-416A-B682-0FC5D6D39B09}" dt="2021-04-20T22:09:52.632" v="9" actId="26606"/>
          <ac:spMkLst>
            <pc:docMk/>
            <pc:sldMk cId="2987979986" sldId="261"/>
            <ac:spMk id="22" creationId="{85428F22-76B3-4107-AADE-3F9EC95FD325}"/>
          </ac:spMkLst>
        </pc:spChg>
        <pc:grpChg chg="add del">
          <ac:chgData name="Sonndy Exantus" userId="317f4443c37d3339" providerId="LiveId" clId="{37FC8C6C-517D-416A-B682-0FC5D6D39B09}" dt="2021-04-20T22:09:52.608" v="8" actId="26606"/>
          <ac:grpSpMkLst>
            <pc:docMk/>
            <pc:sldMk cId="2987979986" sldId="261"/>
            <ac:grpSpMk id="9" creationId="{C27500CA-FA61-49B6-AC7B-2CE50433D9B6}"/>
          </ac:grpSpMkLst>
        </pc:grpChg>
        <pc:grpChg chg="add">
          <ac:chgData name="Sonndy Exantus" userId="317f4443c37d3339" providerId="LiveId" clId="{37FC8C6C-517D-416A-B682-0FC5D6D39B09}" dt="2021-04-20T22:09:52.632" v="9" actId="26606"/>
          <ac:grpSpMkLst>
            <pc:docMk/>
            <pc:sldMk cId="2987979986" sldId="261"/>
            <ac:grpSpMk id="11" creationId="{5346FBCF-5353-4172-96F5-4B7EB07777C4}"/>
          </ac:grpSpMkLst>
        </pc:grpChg>
        <pc:grpChg chg="add">
          <ac:chgData name="Sonndy Exantus" userId="317f4443c37d3339" providerId="LiveId" clId="{37FC8C6C-517D-416A-B682-0FC5D6D39B09}" dt="2021-04-20T22:09:52.632" v="9" actId="26606"/>
          <ac:grpSpMkLst>
            <pc:docMk/>
            <pc:sldMk cId="2987979986" sldId="261"/>
            <ac:grpSpMk id="15" creationId="{78326E10-C8CB-487F-A110-F861268DE619}"/>
          </ac:grpSpMkLst>
        </pc:grpChg>
        <pc:picChg chg="mod">
          <ac:chgData name="Sonndy Exantus" userId="317f4443c37d3339" providerId="LiveId" clId="{37FC8C6C-517D-416A-B682-0FC5D6D39B09}" dt="2021-04-20T22:09:52.632" v="9" actId="26606"/>
          <ac:picMkLst>
            <pc:docMk/>
            <pc:sldMk cId="2987979986" sldId="261"/>
            <ac:picMk id="4" creationId="{7A94AA74-DFC8-4215-AA5C-5AB7E0F9C544}"/>
          </ac:picMkLst>
        </pc:picChg>
      </pc:sldChg>
      <pc:sldChg chg="addSp delSp modSp mod modTransition modAnim">
        <pc:chgData name="Sonndy Exantus" userId="317f4443c37d3339" providerId="LiveId" clId="{37FC8C6C-517D-416A-B682-0FC5D6D39B09}" dt="2021-04-22T19:59:58.659" v="520"/>
        <pc:sldMkLst>
          <pc:docMk/>
          <pc:sldMk cId="3543660281" sldId="262"/>
        </pc:sldMkLst>
        <pc:spChg chg="mod">
          <ac:chgData name="Sonndy Exantus" userId="317f4443c37d3339" providerId="LiveId" clId="{37FC8C6C-517D-416A-B682-0FC5D6D39B09}" dt="2021-04-20T22:25:00.244" v="96" actId="27636"/>
          <ac:spMkLst>
            <pc:docMk/>
            <pc:sldMk cId="3543660281" sldId="262"/>
            <ac:spMk id="2" creationId="{A49AD8AF-089B-4A4C-83D4-F11E57747EFB}"/>
          </ac:spMkLst>
        </pc:spChg>
        <pc:spChg chg="mod">
          <ac:chgData name="Sonndy Exantus" userId="317f4443c37d3339" providerId="LiveId" clId="{37FC8C6C-517D-416A-B682-0FC5D6D39B09}" dt="2021-04-20T22:52:58.716" v="258" actId="20577"/>
          <ac:spMkLst>
            <pc:docMk/>
            <pc:sldMk cId="3543660281" sldId="262"/>
            <ac:spMk id="3" creationId="{95D9E7B0-5E2F-4331-8863-0AE6754BE055}"/>
          </ac:spMkLst>
        </pc:spChg>
        <pc:spChg chg="add del">
          <ac:chgData name="Sonndy Exantus" userId="317f4443c37d3339" providerId="LiveId" clId="{37FC8C6C-517D-416A-B682-0FC5D6D39B09}" dt="2021-04-20T22:24:00.677" v="80" actId="26606"/>
          <ac:spMkLst>
            <pc:docMk/>
            <pc:sldMk cId="3543660281" sldId="262"/>
            <ac:spMk id="17" creationId="{DD7EED39-224E-4230-8FD1-B1E1AF6C6E36}"/>
          </ac:spMkLst>
        </pc:spChg>
        <pc:spChg chg="add">
          <ac:chgData name="Sonndy Exantus" userId="317f4443c37d3339" providerId="LiveId" clId="{37FC8C6C-517D-416A-B682-0FC5D6D39B09}" dt="2021-04-20T22:24:22.365" v="84" actId="26606"/>
          <ac:spMkLst>
            <pc:docMk/>
            <pc:sldMk cId="3543660281" sldId="262"/>
            <ac:spMk id="21" creationId="{DD7EED39-224E-4230-8FD1-B1E1AF6C6E36}"/>
          </ac:spMkLst>
        </pc:spChg>
        <pc:spChg chg="add del">
          <ac:chgData name="Sonndy Exantus" userId="317f4443c37d3339" providerId="LiveId" clId="{37FC8C6C-517D-416A-B682-0FC5D6D39B09}" dt="2021-04-20T22:23:52.622" v="77" actId="26606"/>
          <ac:spMkLst>
            <pc:docMk/>
            <pc:sldMk cId="3543660281" sldId="262"/>
            <ac:spMk id="25" creationId="{6AD30037-67ED-4367-9BE0-45787510BF13}"/>
          </ac:spMkLst>
        </pc:spChg>
        <pc:spChg chg="add del">
          <ac:chgData name="Sonndy Exantus" userId="317f4443c37d3339" providerId="LiveId" clId="{37FC8C6C-517D-416A-B682-0FC5D6D39B09}" dt="2021-04-20T22:24:00.669" v="79" actId="26606"/>
          <ac:spMkLst>
            <pc:docMk/>
            <pc:sldMk cId="3543660281" sldId="262"/>
            <ac:spMk id="33" creationId="{DD7EED39-224E-4230-8FD1-B1E1AF6C6E36}"/>
          </ac:spMkLst>
        </pc:spChg>
        <pc:grpChg chg="add">
          <ac:chgData name="Sonndy Exantus" userId="317f4443c37d3339" providerId="LiveId" clId="{37FC8C6C-517D-416A-B682-0FC5D6D39B09}" dt="2021-04-20T22:24:22.365" v="84" actId="26606"/>
          <ac:grpSpMkLst>
            <pc:docMk/>
            <pc:sldMk cId="3543660281" sldId="262"/>
            <ac:grpSpMk id="9" creationId="{A2E861A3-F23C-46B8-A38A-4A22E453D993}"/>
          </ac:grpSpMkLst>
        </pc:grpChg>
        <pc:grpChg chg="add del">
          <ac:chgData name="Sonndy Exantus" userId="317f4443c37d3339" providerId="LiveId" clId="{37FC8C6C-517D-416A-B682-0FC5D6D39B09}" dt="2021-04-20T22:24:00.677" v="80" actId="26606"/>
          <ac:grpSpMkLst>
            <pc:docMk/>
            <pc:sldMk cId="3543660281" sldId="262"/>
            <ac:grpSpMk id="19" creationId="{A2E861A3-F23C-46B8-A38A-4A22E453D993}"/>
          </ac:grpSpMkLst>
        </pc:grpChg>
        <pc:grpChg chg="add del">
          <ac:chgData name="Sonndy Exantus" userId="317f4443c37d3339" providerId="LiveId" clId="{37FC8C6C-517D-416A-B682-0FC5D6D39B09}" dt="2021-04-20T22:23:52.622" v="77" actId="26606"/>
          <ac:grpSpMkLst>
            <pc:docMk/>
            <pc:sldMk cId="3543660281" sldId="262"/>
            <ac:grpSpMk id="27" creationId="{50841A4E-5BC1-44B4-83CF-D524E8AEAD64}"/>
          </ac:grpSpMkLst>
        </pc:grpChg>
        <pc:grpChg chg="add del">
          <ac:chgData name="Sonndy Exantus" userId="317f4443c37d3339" providerId="LiveId" clId="{37FC8C6C-517D-416A-B682-0FC5D6D39B09}" dt="2021-04-20T22:24:00.669" v="79" actId="26606"/>
          <ac:grpSpMkLst>
            <pc:docMk/>
            <pc:sldMk cId="3543660281" sldId="262"/>
            <ac:grpSpMk id="35" creationId="{A2E861A3-F23C-46B8-A38A-4A22E453D993}"/>
          </ac:grpSpMkLst>
        </pc:grpChg>
        <pc:picChg chg="mod ord">
          <ac:chgData name="Sonndy Exantus" userId="317f4443c37d3339" providerId="LiveId" clId="{37FC8C6C-517D-416A-B682-0FC5D6D39B09}" dt="2021-04-20T22:24:44.505" v="89" actId="14100"/>
          <ac:picMkLst>
            <pc:docMk/>
            <pc:sldMk cId="3543660281" sldId="262"/>
            <ac:picMk id="4" creationId="{70BA0618-EA5C-4E8E-902C-88E5FA337308}"/>
          </ac:picMkLst>
        </pc:picChg>
      </pc:sldChg>
      <pc:sldChg chg="addSp delSp modSp mod modTransition setBg modAnim">
        <pc:chgData name="Sonndy Exantus" userId="317f4443c37d3339" providerId="LiveId" clId="{37FC8C6C-517D-416A-B682-0FC5D6D39B09}" dt="2021-04-22T19:59:57.407" v="515"/>
        <pc:sldMkLst>
          <pc:docMk/>
          <pc:sldMk cId="389231205" sldId="263"/>
        </pc:sldMkLst>
        <pc:spChg chg="mod">
          <ac:chgData name="Sonndy Exantus" userId="317f4443c37d3339" providerId="LiveId" clId="{37FC8C6C-517D-416A-B682-0FC5D6D39B09}" dt="2021-04-20T22:20:03.770" v="40" actId="26606"/>
          <ac:spMkLst>
            <pc:docMk/>
            <pc:sldMk cId="389231205" sldId="263"/>
            <ac:spMk id="2" creationId="{515C5F64-D57F-44B5-A966-188D1B5E3C7B}"/>
          </ac:spMkLst>
        </pc:spChg>
        <pc:spChg chg="mod ord">
          <ac:chgData name="Sonndy Exantus" userId="317f4443c37d3339" providerId="LiveId" clId="{37FC8C6C-517D-416A-B682-0FC5D6D39B09}" dt="2021-04-20T22:47:35.827" v="160" actId="20577"/>
          <ac:spMkLst>
            <pc:docMk/>
            <pc:sldMk cId="389231205" sldId="263"/>
            <ac:spMk id="3" creationId="{762944EC-AC84-4AE6-A79A-CB0BFF4E623F}"/>
          </ac:spMkLst>
        </pc:spChg>
        <pc:spChg chg="add del">
          <ac:chgData name="Sonndy Exantus" userId="317f4443c37d3339" providerId="LiveId" clId="{37FC8C6C-517D-416A-B682-0FC5D6D39B09}" dt="2021-04-20T22:19:43.072" v="35" actId="26606"/>
          <ac:spMkLst>
            <pc:docMk/>
            <pc:sldMk cId="389231205" sldId="263"/>
            <ac:spMk id="9" creationId="{6AD30037-67ED-4367-9BE0-45787510BF13}"/>
          </ac:spMkLst>
        </pc:spChg>
        <pc:spChg chg="add del">
          <ac:chgData name="Sonndy Exantus" userId="317f4443c37d3339" providerId="LiveId" clId="{37FC8C6C-517D-416A-B682-0FC5D6D39B09}" dt="2021-04-20T22:20:03.762" v="39" actId="26606"/>
          <ac:spMkLst>
            <pc:docMk/>
            <pc:sldMk cId="389231205" sldId="263"/>
            <ac:spMk id="17" creationId="{63A60C88-7443-4827-9241-5019758CB4F0}"/>
          </ac:spMkLst>
        </pc:spChg>
        <pc:grpChg chg="add del">
          <ac:chgData name="Sonndy Exantus" userId="317f4443c37d3339" providerId="LiveId" clId="{37FC8C6C-517D-416A-B682-0FC5D6D39B09}" dt="2021-04-20T22:20:03.762" v="39" actId="26606"/>
          <ac:grpSpMkLst>
            <pc:docMk/>
            <pc:sldMk cId="389231205" sldId="263"/>
            <ac:grpSpMk id="6" creationId="{DF8D5C46-63E5-40C5-A208-4B2189FA1032}"/>
          </ac:grpSpMkLst>
        </pc:grpChg>
        <pc:grpChg chg="add del">
          <ac:chgData name="Sonndy Exantus" userId="317f4443c37d3339" providerId="LiveId" clId="{37FC8C6C-517D-416A-B682-0FC5D6D39B09}" dt="2021-04-20T22:19:43.072" v="35" actId="26606"/>
          <ac:grpSpMkLst>
            <pc:docMk/>
            <pc:sldMk cId="389231205" sldId="263"/>
            <ac:grpSpMk id="11" creationId="{50841A4E-5BC1-44B4-83CF-D524E8AEAD64}"/>
          </ac:grpSpMkLst>
        </pc:grpChg>
        <pc:picChg chg="add mod ord">
          <ac:chgData name="Sonndy Exantus" userId="317f4443c37d3339" providerId="LiveId" clId="{37FC8C6C-517D-416A-B682-0FC5D6D39B09}" dt="2021-04-20T22:20:32.875" v="47" actId="14100"/>
          <ac:picMkLst>
            <pc:docMk/>
            <pc:sldMk cId="389231205" sldId="263"/>
            <ac:picMk id="4" creationId="{8E7D15EC-D507-4ED1-A98C-7B5FCA0E6180}"/>
          </ac:picMkLst>
        </pc:picChg>
      </pc:sldChg>
      <pc:sldChg chg="modSp mod modTransition modAnim">
        <pc:chgData name="Sonndy Exantus" userId="317f4443c37d3339" providerId="LiveId" clId="{37FC8C6C-517D-416A-B682-0FC5D6D39B09}" dt="2021-04-22T19:59:57.697" v="516"/>
        <pc:sldMkLst>
          <pc:docMk/>
          <pc:sldMk cId="2414750162" sldId="264"/>
        </pc:sldMkLst>
        <pc:spChg chg="mod">
          <ac:chgData name="Sonndy Exantus" userId="317f4443c37d3339" providerId="LiveId" clId="{37FC8C6C-517D-416A-B682-0FC5D6D39B09}" dt="2021-04-20T22:26:13.147" v="104" actId="14100"/>
          <ac:spMkLst>
            <pc:docMk/>
            <pc:sldMk cId="2414750162" sldId="264"/>
            <ac:spMk id="2" creationId="{1BC739B7-701F-4939-8100-F705FC801A3B}"/>
          </ac:spMkLst>
        </pc:spChg>
        <pc:spChg chg="mod">
          <ac:chgData name="Sonndy Exantus" userId="317f4443c37d3339" providerId="LiveId" clId="{37FC8C6C-517D-416A-B682-0FC5D6D39B09}" dt="2021-04-20T22:26:29.436" v="109" actId="1076"/>
          <ac:spMkLst>
            <pc:docMk/>
            <pc:sldMk cId="2414750162" sldId="264"/>
            <ac:spMk id="3" creationId="{2F29A229-139D-47B3-A42B-D08269CD946F}"/>
          </ac:spMkLst>
        </pc:spChg>
        <pc:picChg chg="mod">
          <ac:chgData name="Sonndy Exantus" userId="317f4443c37d3339" providerId="LiveId" clId="{37FC8C6C-517D-416A-B682-0FC5D6D39B09}" dt="2021-04-20T22:26:25.879" v="108" actId="14100"/>
          <ac:picMkLst>
            <pc:docMk/>
            <pc:sldMk cId="2414750162" sldId="264"/>
            <ac:picMk id="4" creationId="{861835D1-F03E-407E-A729-B6A2BE090318}"/>
          </ac:picMkLst>
        </pc:picChg>
      </pc:sldChg>
      <pc:sldChg chg="addSp delSp modSp mod modTransition setBg modAnim">
        <pc:chgData name="Sonndy Exantus" userId="317f4443c37d3339" providerId="LiveId" clId="{37FC8C6C-517D-416A-B682-0FC5D6D39B09}" dt="2021-04-22T19:59:56.906" v="512"/>
        <pc:sldMkLst>
          <pc:docMk/>
          <pc:sldMk cId="1730402010" sldId="265"/>
        </pc:sldMkLst>
        <pc:spChg chg="mod">
          <ac:chgData name="Sonndy Exantus" userId="317f4443c37d3339" providerId="LiveId" clId="{37FC8C6C-517D-416A-B682-0FC5D6D39B09}" dt="2021-04-20T22:17:54.464" v="28" actId="26606"/>
          <ac:spMkLst>
            <pc:docMk/>
            <pc:sldMk cId="1730402010" sldId="265"/>
            <ac:spMk id="2" creationId="{4410473E-8E11-451B-85D4-D4E32F136667}"/>
          </ac:spMkLst>
        </pc:spChg>
        <pc:spChg chg="mod ord">
          <ac:chgData name="Sonndy Exantus" userId="317f4443c37d3339" providerId="LiveId" clId="{37FC8C6C-517D-416A-B682-0FC5D6D39B09}" dt="2021-04-20T22:49:28.867" v="166" actId="20577"/>
          <ac:spMkLst>
            <pc:docMk/>
            <pc:sldMk cId="1730402010" sldId="265"/>
            <ac:spMk id="3" creationId="{5CABBAF7-126D-401C-81CB-61C661E9969E}"/>
          </ac:spMkLst>
        </pc:spChg>
        <pc:spChg chg="add del">
          <ac:chgData name="Sonndy Exantus" userId="317f4443c37d3339" providerId="LiveId" clId="{37FC8C6C-517D-416A-B682-0FC5D6D39B09}" dt="2021-04-20T22:17:52.810" v="25" actId="26606"/>
          <ac:spMkLst>
            <pc:docMk/>
            <pc:sldMk cId="1730402010" sldId="265"/>
            <ac:spMk id="9" creationId="{6CA4EC59-B8A3-489A-9FB4-AA0699200E65}"/>
          </ac:spMkLst>
        </pc:spChg>
        <pc:spChg chg="add del">
          <ac:chgData name="Sonndy Exantus" userId="317f4443c37d3339" providerId="LiveId" clId="{37FC8C6C-517D-416A-B682-0FC5D6D39B09}" dt="2021-04-20T22:17:52.810" v="25" actId="26606"/>
          <ac:spMkLst>
            <pc:docMk/>
            <pc:sldMk cId="1730402010" sldId="265"/>
            <ac:spMk id="11" creationId="{1143E968-E203-496D-A1AD-2EA10AB3E786}"/>
          </ac:spMkLst>
        </pc:spChg>
        <pc:spChg chg="add del">
          <ac:chgData name="Sonndy Exantus" userId="317f4443c37d3339" providerId="LiveId" clId="{37FC8C6C-517D-416A-B682-0FC5D6D39B09}" dt="2021-04-20T22:17:54.448" v="27" actId="26606"/>
          <ac:spMkLst>
            <pc:docMk/>
            <pc:sldMk cId="1730402010" sldId="265"/>
            <ac:spMk id="17" creationId="{DD7EED39-224E-4230-8FD1-B1E1AF6C6E36}"/>
          </ac:spMkLst>
        </pc:spChg>
        <pc:grpChg chg="add del">
          <ac:chgData name="Sonndy Exantus" userId="317f4443c37d3339" providerId="LiveId" clId="{37FC8C6C-517D-416A-B682-0FC5D6D39B09}" dt="2021-04-20T22:17:52.810" v="25" actId="26606"/>
          <ac:grpSpMkLst>
            <pc:docMk/>
            <pc:sldMk cId="1730402010" sldId="265"/>
            <ac:grpSpMk id="13" creationId="{FBB3444A-472E-400E-81D0-7CCDEEECC9C3}"/>
          </ac:grpSpMkLst>
        </pc:grpChg>
        <pc:grpChg chg="add del">
          <ac:chgData name="Sonndy Exantus" userId="317f4443c37d3339" providerId="LiveId" clId="{37FC8C6C-517D-416A-B682-0FC5D6D39B09}" dt="2021-04-20T22:17:54.448" v="27" actId="26606"/>
          <ac:grpSpMkLst>
            <pc:docMk/>
            <pc:sldMk cId="1730402010" sldId="265"/>
            <ac:grpSpMk id="21" creationId="{A2E861A3-F23C-46B8-A38A-4A22E453D993}"/>
          </ac:grpSpMkLst>
        </pc:grpChg>
        <pc:picChg chg="add mod ord">
          <ac:chgData name="Sonndy Exantus" userId="317f4443c37d3339" providerId="LiveId" clId="{37FC8C6C-517D-416A-B682-0FC5D6D39B09}" dt="2021-04-20T22:18:05.220" v="30" actId="14100"/>
          <ac:picMkLst>
            <pc:docMk/>
            <pc:sldMk cId="1730402010" sldId="265"/>
            <ac:picMk id="4" creationId="{6A2E9AA2-E02D-4966-B017-A286C54181CB}"/>
          </ac:picMkLst>
        </pc:picChg>
      </pc:sldChg>
      <pc:sldChg chg="modTransition">
        <pc:chgData name="Sonndy Exantus" userId="317f4443c37d3339" providerId="LiveId" clId="{37FC8C6C-517D-416A-B682-0FC5D6D39B09}" dt="2021-04-22T19:45:33.465" v="280"/>
        <pc:sldMkLst>
          <pc:docMk/>
          <pc:sldMk cId="1163006196" sldId="266"/>
        </pc:sldMkLst>
      </pc:sldChg>
      <pc:sldChg chg="modTransition">
        <pc:chgData name="Sonndy Exantus" userId="317f4443c37d3339" providerId="LiveId" clId="{37FC8C6C-517D-416A-B682-0FC5D6D39B09}" dt="2021-04-22T19:45:36.691" v="281"/>
        <pc:sldMkLst>
          <pc:docMk/>
          <pc:sldMk cId="3489366504" sldId="267"/>
        </pc:sldMkLst>
      </pc:sldChg>
      <pc:sldChg chg="modTransition modAnim">
        <pc:chgData name="Sonndy Exantus" userId="317f4443c37d3339" providerId="LiveId" clId="{37FC8C6C-517D-416A-B682-0FC5D6D39B09}" dt="2021-04-22T19:59:58.904" v="521"/>
        <pc:sldMkLst>
          <pc:docMk/>
          <pc:sldMk cId="3916760595" sldId="268"/>
        </pc:sldMkLst>
      </pc:sldChg>
      <pc:sldChg chg="modTransition modAnim">
        <pc:chgData name="Sonndy Exantus" userId="317f4443c37d3339" providerId="LiveId" clId="{37FC8C6C-517D-416A-B682-0FC5D6D39B09}" dt="2021-04-22T19:59:57.929" v="517"/>
        <pc:sldMkLst>
          <pc:docMk/>
          <pc:sldMk cId="2870736480" sldId="269"/>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5414388-50A3-4B49-92DE-BFBA27C464B1}" type="datetimeFigureOut">
              <a:rPr lang="en-US" smtClean="0"/>
              <a:t>4/22/2021</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4B561C38-F5E7-4692-9AD0-B6C55CC647A8}" type="slidenum">
              <a:rPr lang="en-US" smtClean="0"/>
              <a:t>‹#›</a:t>
            </a:fld>
            <a:endParaRPr lang="en-US" dirty="0"/>
          </a:p>
        </p:txBody>
      </p:sp>
    </p:spTree>
    <p:extLst>
      <p:ext uri="{BB962C8B-B14F-4D97-AF65-F5344CB8AC3E}">
        <p14:creationId xmlns:p14="http://schemas.microsoft.com/office/powerpoint/2010/main" val="2616175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414388-50A3-4B49-92DE-BFBA27C464B1}" type="datetimeFigureOut">
              <a:rPr lang="en-US" smtClean="0"/>
              <a:t>4/22/2021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561C38-F5E7-4692-9AD0-B6C55CC647A8}" type="slidenum">
              <a:rPr lang="en-US" smtClean="0"/>
              <a:t>‹#›</a:t>
            </a:fld>
            <a:endParaRPr lang="en-US" dirty="0"/>
          </a:p>
        </p:txBody>
      </p:sp>
    </p:spTree>
    <p:extLst>
      <p:ext uri="{BB962C8B-B14F-4D97-AF65-F5344CB8AC3E}">
        <p14:creationId xmlns:p14="http://schemas.microsoft.com/office/powerpoint/2010/main" val="4108953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414388-50A3-4B49-92DE-BFBA27C464B1}" type="datetimeFigureOut">
              <a:rPr lang="en-US" smtClean="0"/>
              <a:t>4/22/2021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561C38-F5E7-4692-9AD0-B6C55CC647A8}" type="slidenum">
              <a:rPr lang="en-US" smtClean="0"/>
              <a:t>‹#›</a:t>
            </a:fld>
            <a:endParaRPr lang="en-US" dirty="0"/>
          </a:p>
        </p:txBody>
      </p:sp>
    </p:spTree>
    <p:extLst>
      <p:ext uri="{BB962C8B-B14F-4D97-AF65-F5344CB8AC3E}">
        <p14:creationId xmlns:p14="http://schemas.microsoft.com/office/powerpoint/2010/main" val="2563809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414388-50A3-4B49-92DE-BFBA27C464B1}" type="datetimeFigureOut">
              <a:rPr lang="en-US" smtClean="0"/>
              <a:t>4/22/2021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561C38-F5E7-4692-9AD0-B6C55CC647A8}" type="slidenum">
              <a:rPr lang="en-US" smtClean="0"/>
              <a:t>‹#›</a:t>
            </a:fld>
            <a:endParaRPr lang="en-US" dirty="0"/>
          </a:p>
        </p:txBody>
      </p:sp>
    </p:spTree>
    <p:extLst>
      <p:ext uri="{BB962C8B-B14F-4D97-AF65-F5344CB8AC3E}">
        <p14:creationId xmlns:p14="http://schemas.microsoft.com/office/powerpoint/2010/main" val="4249848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414388-50A3-4B49-92DE-BFBA27C464B1}" type="datetimeFigureOut">
              <a:rPr lang="en-US" smtClean="0"/>
              <a:t>4/22/2021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561C38-F5E7-4692-9AD0-B6C55CC647A8}" type="slidenum">
              <a:rPr lang="en-US" smtClean="0"/>
              <a:t>‹#›</a:t>
            </a:fld>
            <a:endParaRPr lang="en-US" dirty="0"/>
          </a:p>
        </p:txBody>
      </p:sp>
    </p:spTree>
    <p:extLst>
      <p:ext uri="{BB962C8B-B14F-4D97-AF65-F5344CB8AC3E}">
        <p14:creationId xmlns:p14="http://schemas.microsoft.com/office/powerpoint/2010/main" val="2703719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414388-50A3-4B49-92DE-BFBA27C464B1}" type="datetimeFigureOut">
              <a:rPr lang="en-US" smtClean="0"/>
              <a:t>4/22/2021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561C38-F5E7-4692-9AD0-B6C55CC647A8}" type="slidenum">
              <a:rPr lang="en-US" smtClean="0"/>
              <a:t>‹#›</a:t>
            </a:fld>
            <a:endParaRPr lang="en-US" dirty="0"/>
          </a:p>
        </p:txBody>
      </p:sp>
    </p:spTree>
    <p:extLst>
      <p:ext uri="{BB962C8B-B14F-4D97-AF65-F5344CB8AC3E}">
        <p14:creationId xmlns:p14="http://schemas.microsoft.com/office/powerpoint/2010/main" val="1608695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414388-50A3-4B49-92DE-BFBA27C464B1}" type="datetimeFigureOut">
              <a:rPr lang="en-US" smtClean="0"/>
              <a:t>4/22/2021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561C38-F5E7-4692-9AD0-B6C55CC647A8}" type="slidenum">
              <a:rPr lang="en-US" smtClean="0"/>
              <a:t>‹#›</a:t>
            </a:fld>
            <a:endParaRPr lang="en-US" dirty="0"/>
          </a:p>
        </p:txBody>
      </p:sp>
    </p:spTree>
    <p:extLst>
      <p:ext uri="{BB962C8B-B14F-4D97-AF65-F5344CB8AC3E}">
        <p14:creationId xmlns:p14="http://schemas.microsoft.com/office/powerpoint/2010/main" val="227953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414388-50A3-4B49-92DE-BFBA27C464B1}" type="datetimeFigureOut">
              <a:rPr lang="en-US" smtClean="0"/>
              <a:t>4/22/2021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561C38-F5E7-4692-9AD0-B6C55CC647A8}" type="slidenum">
              <a:rPr lang="en-US" smtClean="0"/>
              <a:t>‹#›</a:t>
            </a:fld>
            <a:endParaRPr lang="en-US" dirty="0"/>
          </a:p>
        </p:txBody>
      </p:sp>
    </p:spTree>
    <p:extLst>
      <p:ext uri="{BB962C8B-B14F-4D97-AF65-F5344CB8AC3E}">
        <p14:creationId xmlns:p14="http://schemas.microsoft.com/office/powerpoint/2010/main" val="1490742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414388-50A3-4B49-92DE-BFBA27C464B1}" type="datetimeFigureOut">
              <a:rPr lang="en-US" smtClean="0"/>
              <a:t>4/22/2021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561C38-F5E7-4692-9AD0-B6C55CC647A8}" type="slidenum">
              <a:rPr lang="en-US" smtClean="0"/>
              <a:t>‹#›</a:t>
            </a:fld>
            <a:endParaRPr lang="en-US" dirty="0"/>
          </a:p>
        </p:txBody>
      </p:sp>
    </p:spTree>
    <p:extLst>
      <p:ext uri="{BB962C8B-B14F-4D97-AF65-F5344CB8AC3E}">
        <p14:creationId xmlns:p14="http://schemas.microsoft.com/office/powerpoint/2010/main" val="2687341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414388-50A3-4B49-92DE-BFBA27C464B1}" type="datetimeFigureOut">
              <a:rPr lang="en-US" smtClean="0"/>
              <a:t>4/22/2021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4B561C38-F5E7-4692-9AD0-B6C55CC647A8}" type="slidenum">
              <a:rPr lang="en-US" smtClean="0"/>
              <a:t>‹#›</a:t>
            </a:fld>
            <a:endParaRPr lang="en-US" dirty="0"/>
          </a:p>
        </p:txBody>
      </p:sp>
    </p:spTree>
    <p:extLst>
      <p:ext uri="{BB962C8B-B14F-4D97-AF65-F5344CB8AC3E}">
        <p14:creationId xmlns:p14="http://schemas.microsoft.com/office/powerpoint/2010/main" val="2244861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414388-50A3-4B49-92DE-BFBA27C464B1}" type="datetimeFigureOut">
              <a:rPr lang="en-US" smtClean="0"/>
              <a:t>4/22/2021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561C38-F5E7-4692-9AD0-B6C55CC647A8}" type="slidenum">
              <a:rPr lang="en-US" smtClean="0"/>
              <a:t>‹#›</a:t>
            </a:fld>
            <a:endParaRPr lang="en-US" dirty="0"/>
          </a:p>
        </p:txBody>
      </p:sp>
    </p:spTree>
    <p:extLst>
      <p:ext uri="{BB962C8B-B14F-4D97-AF65-F5344CB8AC3E}">
        <p14:creationId xmlns:p14="http://schemas.microsoft.com/office/powerpoint/2010/main" val="2266244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5414388-50A3-4B49-92DE-BFBA27C464B1}" type="datetimeFigureOut">
              <a:rPr lang="en-US" smtClean="0"/>
              <a:t>4/22/2021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561C38-F5E7-4692-9AD0-B6C55CC647A8}" type="slidenum">
              <a:rPr lang="en-US" smtClean="0"/>
              <a:t>‹#›</a:t>
            </a:fld>
            <a:endParaRPr lang="en-US" dirty="0"/>
          </a:p>
        </p:txBody>
      </p:sp>
    </p:spTree>
    <p:extLst>
      <p:ext uri="{BB962C8B-B14F-4D97-AF65-F5344CB8AC3E}">
        <p14:creationId xmlns:p14="http://schemas.microsoft.com/office/powerpoint/2010/main" val="3869954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414388-50A3-4B49-92DE-BFBA27C464B1}" type="datetimeFigureOut">
              <a:rPr lang="en-US" smtClean="0"/>
              <a:t>4/22/2021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B561C38-F5E7-4692-9AD0-B6C55CC647A8}" type="slidenum">
              <a:rPr lang="en-US" smtClean="0"/>
              <a:t>‹#›</a:t>
            </a:fld>
            <a:endParaRPr lang="en-US" dirty="0"/>
          </a:p>
        </p:txBody>
      </p:sp>
    </p:spTree>
    <p:extLst>
      <p:ext uri="{BB962C8B-B14F-4D97-AF65-F5344CB8AC3E}">
        <p14:creationId xmlns:p14="http://schemas.microsoft.com/office/powerpoint/2010/main" val="3671738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5414388-50A3-4B49-92DE-BFBA27C464B1}" type="datetimeFigureOut">
              <a:rPr lang="en-US" smtClean="0"/>
              <a:t>4/22/2021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B561C38-F5E7-4692-9AD0-B6C55CC647A8}" type="slidenum">
              <a:rPr lang="en-US" smtClean="0"/>
              <a:t>‹#›</a:t>
            </a:fld>
            <a:endParaRPr lang="en-US" dirty="0"/>
          </a:p>
        </p:txBody>
      </p:sp>
    </p:spTree>
    <p:extLst>
      <p:ext uri="{BB962C8B-B14F-4D97-AF65-F5344CB8AC3E}">
        <p14:creationId xmlns:p14="http://schemas.microsoft.com/office/powerpoint/2010/main" val="1708401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414388-50A3-4B49-92DE-BFBA27C464B1}" type="datetimeFigureOut">
              <a:rPr lang="en-US" smtClean="0"/>
              <a:t>4/22/2021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B561C38-F5E7-4692-9AD0-B6C55CC647A8}" type="slidenum">
              <a:rPr lang="en-US" smtClean="0"/>
              <a:t>‹#›</a:t>
            </a:fld>
            <a:endParaRPr lang="en-US" dirty="0"/>
          </a:p>
        </p:txBody>
      </p:sp>
    </p:spTree>
    <p:extLst>
      <p:ext uri="{BB962C8B-B14F-4D97-AF65-F5344CB8AC3E}">
        <p14:creationId xmlns:p14="http://schemas.microsoft.com/office/powerpoint/2010/main" val="1813428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414388-50A3-4B49-92DE-BFBA27C464B1}" type="datetimeFigureOut">
              <a:rPr lang="en-US" smtClean="0"/>
              <a:t>4/22/2021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561C38-F5E7-4692-9AD0-B6C55CC647A8}" type="slidenum">
              <a:rPr lang="en-US" smtClean="0"/>
              <a:t>‹#›</a:t>
            </a:fld>
            <a:endParaRPr lang="en-US" dirty="0"/>
          </a:p>
        </p:txBody>
      </p:sp>
    </p:spTree>
    <p:extLst>
      <p:ext uri="{BB962C8B-B14F-4D97-AF65-F5344CB8AC3E}">
        <p14:creationId xmlns:p14="http://schemas.microsoft.com/office/powerpoint/2010/main" val="762607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414388-50A3-4B49-92DE-BFBA27C464B1}" type="datetimeFigureOut">
              <a:rPr lang="en-US" smtClean="0"/>
              <a:t>4/22/2021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561C38-F5E7-4692-9AD0-B6C55CC647A8}" type="slidenum">
              <a:rPr lang="en-US" smtClean="0"/>
              <a:t>‹#›</a:t>
            </a:fld>
            <a:endParaRPr lang="en-US" dirty="0"/>
          </a:p>
        </p:txBody>
      </p:sp>
    </p:spTree>
    <p:extLst>
      <p:ext uri="{BB962C8B-B14F-4D97-AF65-F5344CB8AC3E}">
        <p14:creationId xmlns:p14="http://schemas.microsoft.com/office/powerpoint/2010/main" val="4142360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5414388-50A3-4B49-92DE-BFBA27C464B1}" type="datetimeFigureOut">
              <a:rPr lang="en-US" smtClean="0"/>
              <a:t>4/22/2021</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B561C38-F5E7-4692-9AD0-B6C55CC647A8}" type="slidenum">
              <a:rPr lang="en-US" smtClean="0"/>
              <a:t>‹#›</a:t>
            </a:fld>
            <a:endParaRPr lang="en-US" dirty="0"/>
          </a:p>
        </p:txBody>
      </p:sp>
    </p:spTree>
    <p:extLst>
      <p:ext uri="{BB962C8B-B14F-4D97-AF65-F5344CB8AC3E}">
        <p14:creationId xmlns:p14="http://schemas.microsoft.com/office/powerpoint/2010/main" val="312605441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655827-B42D-4180-88D3-D83F25E4B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txBody>
          <a:bodyPr rtlCol="0" anchor="ctr"/>
          <a:lstStyle/>
          <a:p>
            <a:pPr algn="ctr"/>
            <a:endParaRPr lang="en-US" dirty="0"/>
          </a:p>
        </p:txBody>
      </p:sp>
      <p:sp>
        <p:nvSpPr>
          <p:cNvPr id="10" name="Freeform: Shape 9">
            <a:extLst>
              <a:ext uri="{FF2B5EF4-FFF2-40B4-BE49-F238E27FC236}">
                <a16:creationId xmlns:a16="http://schemas.microsoft.com/office/drawing/2014/main" id="{24ACCB06-563C-4ADE-B4D6-1FE9F723C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955594"/>
            <a:ext cx="1828958" cy="2902407"/>
          </a:xfrm>
          <a:custGeom>
            <a:avLst/>
            <a:gdLst>
              <a:gd name="connsiteX0" fmla="*/ 0 w 1828958"/>
              <a:gd name="connsiteY0" fmla="*/ 0 h 2902407"/>
              <a:gd name="connsiteX1" fmla="*/ 1828958 w 1828958"/>
              <a:gd name="connsiteY1" fmla="*/ 2902407 h 2902407"/>
              <a:gd name="connsiteX2" fmla="*/ 1709896 w 1828958"/>
              <a:gd name="connsiteY2" fmla="*/ 2902407 h 2902407"/>
              <a:gd name="connsiteX3" fmla="*/ 0 w 1828958"/>
              <a:gd name="connsiteY3" fmla="*/ 63474 h 2902407"/>
            </a:gdLst>
            <a:ahLst/>
            <a:cxnLst>
              <a:cxn ang="0">
                <a:pos x="connsiteX0" y="connsiteY0"/>
              </a:cxn>
              <a:cxn ang="0">
                <a:pos x="connsiteX1" y="connsiteY1"/>
              </a:cxn>
              <a:cxn ang="0">
                <a:pos x="connsiteX2" y="connsiteY2"/>
              </a:cxn>
              <a:cxn ang="0">
                <a:pos x="connsiteX3" y="connsiteY3"/>
              </a:cxn>
            </a:cxnLst>
            <a:rect l="l" t="t" r="r" b="b"/>
            <a:pathLst>
              <a:path w="1828958" h="2902407">
                <a:moveTo>
                  <a:pt x="0" y="0"/>
                </a:moveTo>
                <a:lnTo>
                  <a:pt x="1828958" y="2902407"/>
                </a:lnTo>
                <a:lnTo>
                  <a:pt x="1709896" y="2902407"/>
                </a:lnTo>
                <a:lnTo>
                  <a:pt x="0" y="63474"/>
                </a:lnTo>
                <a:close/>
              </a:path>
            </a:pathLst>
          </a:custGeom>
          <a:solidFill>
            <a:srgbClr val="262626"/>
          </a:solidFill>
          <a:ln>
            <a:noFill/>
          </a:ln>
        </p:spPr>
      </p:sp>
      <p:sp>
        <p:nvSpPr>
          <p:cNvPr id="12" name="Freeform: Shape 11">
            <a:extLst>
              <a:ext uri="{FF2B5EF4-FFF2-40B4-BE49-F238E27FC236}">
                <a16:creationId xmlns:a16="http://schemas.microsoft.com/office/drawing/2014/main" id="{40761ECD-D92B-46AE-82CA-640023D28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3220098"/>
            <a:ext cx="2910045" cy="3637903"/>
          </a:xfrm>
          <a:custGeom>
            <a:avLst/>
            <a:gdLst>
              <a:gd name="connsiteX0" fmla="*/ 0 w 2910045"/>
              <a:gd name="connsiteY0" fmla="*/ 0 h 3637903"/>
              <a:gd name="connsiteX1" fmla="*/ 2910045 w 2910045"/>
              <a:gd name="connsiteY1" fmla="*/ 3637903 h 3637903"/>
              <a:gd name="connsiteX2" fmla="*/ 2786220 w 2910045"/>
              <a:gd name="connsiteY2" fmla="*/ 3637903 h 3637903"/>
              <a:gd name="connsiteX3" fmla="*/ 0 w 2910045"/>
              <a:gd name="connsiteY3" fmla="*/ 20366 h 3637903"/>
            </a:gdLst>
            <a:ahLst/>
            <a:cxnLst>
              <a:cxn ang="0">
                <a:pos x="connsiteX0" y="connsiteY0"/>
              </a:cxn>
              <a:cxn ang="0">
                <a:pos x="connsiteX1" y="connsiteY1"/>
              </a:cxn>
              <a:cxn ang="0">
                <a:pos x="connsiteX2" y="connsiteY2"/>
              </a:cxn>
              <a:cxn ang="0">
                <a:pos x="connsiteX3" y="connsiteY3"/>
              </a:cxn>
            </a:cxnLst>
            <a:rect l="l" t="t" r="r" b="b"/>
            <a:pathLst>
              <a:path w="2910045" h="3637903">
                <a:moveTo>
                  <a:pt x="0" y="0"/>
                </a:moveTo>
                <a:lnTo>
                  <a:pt x="2910045" y="3637903"/>
                </a:lnTo>
                <a:lnTo>
                  <a:pt x="2786220" y="3637903"/>
                </a:lnTo>
                <a:lnTo>
                  <a:pt x="0" y="20366"/>
                </a:lnTo>
                <a:close/>
              </a:path>
            </a:pathLst>
          </a:custGeom>
          <a:solidFill>
            <a:schemeClr val="accent1">
              <a:lumMod val="50000"/>
            </a:schemeClr>
          </a:solidFill>
          <a:ln>
            <a:noFill/>
          </a:ln>
        </p:spPr>
      </p:sp>
      <p:sp>
        <p:nvSpPr>
          <p:cNvPr id="14" name="Freeform: Shape 13">
            <a:extLst>
              <a:ext uri="{FF2B5EF4-FFF2-40B4-BE49-F238E27FC236}">
                <a16:creationId xmlns:a16="http://schemas.microsoft.com/office/drawing/2014/main" id="{9A928607-C55C-40FD-B2DF-6CD6A7226A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2845509"/>
            <a:ext cx="4149883" cy="4012491"/>
          </a:xfrm>
          <a:custGeom>
            <a:avLst/>
            <a:gdLst>
              <a:gd name="connsiteX0" fmla="*/ 0 w 4149883"/>
              <a:gd name="connsiteY0" fmla="*/ 0 h 4012491"/>
              <a:gd name="connsiteX1" fmla="*/ 4149883 w 4149883"/>
              <a:gd name="connsiteY1" fmla="*/ 4012491 h 4012491"/>
              <a:gd name="connsiteX2" fmla="*/ 2910046 w 4149883"/>
              <a:gd name="connsiteY2" fmla="*/ 4012491 h 4012491"/>
              <a:gd name="connsiteX3" fmla="*/ 0 w 4149883"/>
              <a:gd name="connsiteY3" fmla="*/ 374587 h 4012491"/>
            </a:gdLst>
            <a:ahLst/>
            <a:cxnLst>
              <a:cxn ang="0">
                <a:pos x="connsiteX0" y="connsiteY0"/>
              </a:cxn>
              <a:cxn ang="0">
                <a:pos x="connsiteX1" y="connsiteY1"/>
              </a:cxn>
              <a:cxn ang="0">
                <a:pos x="connsiteX2" y="connsiteY2"/>
              </a:cxn>
              <a:cxn ang="0">
                <a:pos x="connsiteX3" y="connsiteY3"/>
              </a:cxn>
            </a:cxnLst>
            <a:rect l="l" t="t" r="r" b="b"/>
            <a:pathLst>
              <a:path w="4149883" h="4012491">
                <a:moveTo>
                  <a:pt x="0" y="0"/>
                </a:moveTo>
                <a:lnTo>
                  <a:pt x="4149883" y="4012491"/>
                </a:lnTo>
                <a:lnTo>
                  <a:pt x="2910046" y="4012491"/>
                </a:lnTo>
                <a:lnTo>
                  <a:pt x="0" y="374587"/>
                </a:lnTo>
                <a:close/>
              </a:path>
            </a:pathLst>
          </a:custGeom>
          <a:solidFill>
            <a:schemeClr val="accent1">
              <a:lumMod val="75000"/>
            </a:schemeClr>
          </a:solidFill>
          <a:ln>
            <a:noFill/>
          </a:ln>
        </p:spPr>
      </p:sp>
      <p:sp>
        <p:nvSpPr>
          <p:cNvPr id="16" name="Freeform: Shape 15">
            <a:extLst>
              <a:ext uri="{FF2B5EF4-FFF2-40B4-BE49-F238E27FC236}">
                <a16:creationId xmlns:a16="http://schemas.microsoft.com/office/drawing/2014/main" id="{400A20C1-29A4-43E0-AB15-7931F76F8C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332410"/>
            <a:ext cx="2719546" cy="3525590"/>
          </a:xfrm>
          <a:custGeom>
            <a:avLst/>
            <a:gdLst>
              <a:gd name="connsiteX0" fmla="*/ 0 w 2719546"/>
              <a:gd name="connsiteY0" fmla="*/ 0 h 3525590"/>
              <a:gd name="connsiteX1" fmla="*/ 2719546 w 2719546"/>
              <a:gd name="connsiteY1" fmla="*/ 3525590 h 3525590"/>
              <a:gd name="connsiteX2" fmla="*/ 1828959 w 2719546"/>
              <a:gd name="connsiteY2" fmla="*/ 3525590 h 3525590"/>
              <a:gd name="connsiteX3" fmla="*/ 0 w 2719546"/>
              <a:gd name="connsiteY3" fmla="*/ 623183 h 3525590"/>
            </a:gdLst>
            <a:ahLst/>
            <a:cxnLst>
              <a:cxn ang="0">
                <a:pos x="connsiteX0" y="connsiteY0"/>
              </a:cxn>
              <a:cxn ang="0">
                <a:pos x="connsiteX1" y="connsiteY1"/>
              </a:cxn>
              <a:cxn ang="0">
                <a:pos x="connsiteX2" y="connsiteY2"/>
              </a:cxn>
              <a:cxn ang="0">
                <a:pos x="connsiteX3" y="connsiteY3"/>
              </a:cxn>
            </a:cxnLst>
            <a:rect l="l" t="t" r="r" b="b"/>
            <a:pathLst>
              <a:path w="2719546" h="3525590">
                <a:moveTo>
                  <a:pt x="0" y="0"/>
                </a:moveTo>
                <a:lnTo>
                  <a:pt x="2719546" y="3525590"/>
                </a:lnTo>
                <a:lnTo>
                  <a:pt x="1828959" y="3525590"/>
                </a:lnTo>
                <a:lnTo>
                  <a:pt x="0" y="623183"/>
                </a:lnTo>
                <a:close/>
              </a:path>
            </a:pathLst>
          </a:custGeom>
          <a:solidFill>
            <a:srgbClr val="404040"/>
          </a:solidFill>
          <a:ln>
            <a:noFill/>
          </a:ln>
        </p:spPr>
      </p:sp>
      <p:sp>
        <p:nvSpPr>
          <p:cNvPr id="2" name="Title 1">
            <a:extLst>
              <a:ext uri="{FF2B5EF4-FFF2-40B4-BE49-F238E27FC236}">
                <a16:creationId xmlns:a16="http://schemas.microsoft.com/office/drawing/2014/main" id="{9BFDAE48-2C69-4F2C-B7FC-E2D9B9AC1EA3}"/>
              </a:ext>
            </a:extLst>
          </p:cNvPr>
          <p:cNvSpPr>
            <a:spLocks noGrp="1"/>
          </p:cNvSpPr>
          <p:nvPr>
            <p:ph type="ctrTitle"/>
          </p:nvPr>
        </p:nvSpPr>
        <p:spPr>
          <a:xfrm>
            <a:off x="1524000" y="643468"/>
            <a:ext cx="9144000" cy="3618898"/>
          </a:xfrm>
        </p:spPr>
        <p:txBody>
          <a:bodyPr anchor="b">
            <a:normAutofit/>
          </a:bodyPr>
          <a:lstStyle/>
          <a:p>
            <a:pPr algn="ctr"/>
            <a:r>
              <a:rPr lang="en-US" sz="6700" dirty="0"/>
              <a:t>THE INHERENTLY DISTOPIAN ASPECT OF FACIAL RECONGITION</a:t>
            </a:r>
          </a:p>
        </p:txBody>
      </p:sp>
      <p:sp>
        <p:nvSpPr>
          <p:cNvPr id="3" name="Subtitle 2">
            <a:extLst>
              <a:ext uri="{FF2B5EF4-FFF2-40B4-BE49-F238E27FC236}">
                <a16:creationId xmlns:a16="http://schemas.microsoft.com/office/drawing/2014/main" id="{1E2E719B-366F-4F39-8595-E1A4150393F8}"/>
              </a:ext>
            </a:extLst>
          </p:cNvPr>
          <p:cNvSpPr>
            <a:spLocks noGrp="1"/>
          </p:cNvSpPr>
          <p:nvPr>
            <p:ph type="subTitle" idx="1"/>
          </p:nvPr>
        </p:nvSpPr>
        <p:spPr>
          <a:xfrm>
            <a:off x="2719546" y="4552335"/>
            <a:ext cx="6752908" cy="1091381"/>
          </a:xfrm>
        </p:spPr>
        <p:txBody>
          <a:bodyPr>
            <a:normAutofit/>
          </a:bodyPr>
          <a:lstStyle/>
          <a:p>
            <a:pPr algn="ctr">
              <a:lnSpc>
                <a:spcPct val="90000"/>
              </a:lnSpc>
            </a:pPr>
            <a:r>
              <a:rPr lang="en-US" sz="1500" dirty="0"/>
              <a:t>By Sonndy Exantus</a:t>
            </a:r>
          </a:p>
          <a:p>
            <a:pPr algn="ctr">
              <a:lnSpc>
                <a:spcPct val="90000"/>
              </a:lnSpc>
            </a:pPr>
            <a:r>
              <a:rPr lang="en-US" sz="1500" dirty="0"/>
              <a:t>Professor Philip S. McCormick</a:t>
            </a:r>
          </a:p>
          <a:p>
            <a:pPr algn="ctr">
              <a:lnSpc>
                <a:spcPct val="90000"/>
              </a:lnSpc>
            </a:pPr>
            <a:r>
              <a:rPr lang="en-US" sz="1500" dirty="0"/>
              <a:t>Rutgers New Brunswick</a:t>
            </a:r>
          </a:p>
          <a:p>
            <a:pPr algn="ctr">
              <a:lnSpc>
                <a:spcPct val="90000"/>
              </a:lnSpc>
            </a:pPr>
            <a:endParaRPr lang="en-US" sz="1500" dirty="0"/>
          </a:p>
        </p:txBody>
      </p:sp>
    </p:spTree>
    <p:extLst>
      <p:ext uri="{BB962C8B-B14F-4D97-AF65-F5344CB8AC3E}">
        <p14:creationId xmlns:p14="http://schemas.microsoft.com/office/powerpoint/2010/main" val="3386216202"/>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73B2C5F1-D837-4C4D-906E-F7BD27F9CD6A}"/>
              </a:ext>
            </a:extLst>
          </p:cNvPr>
          <p:cNvPicPr>
            <a:picLocks noChangeAspect="1"/>
          </p:cNvPicPr>
          <p:nvPr/>
        </p:nvPicPr>
        <p:blipFill rotWithShape="1">
          <a:blip r:embed="rId3"/>
          <a:srcRect l="23189" r="24655"/>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11" name="Group 10">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12"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4"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5"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66B6BECA-01C3-47C3-977E-CFB077E87C92}"/>
              </a:ext>
            </a:extLst>
          </p:cNvPr>
          <p:cNvSpPr>
            <a:spLocks noGrp="1"/>
          </p:cNvSpPr>
          <p:nvPr>
            <p:ph type="title"/>
          </p:nvPr>
        </p:nvSpPr>
        <p:spPr>
          <a:xfrm>
            <a:off x="972080" y="685800"/>
            <a:ext cx="5260680" cy="1752599"/>
          </a:xfrm>
        </p:spPr>
        <p:txBody>
          <a:bodyPr>
            <a:normAutofit/>
          </a:bodyPr>
          <a:lstStyle/>
          <a:p>
            <a:pPr algn="l"/>
            <a:r>
              <a:rPr lang="en-US" dirty="0"/>
              <a:t>Disruptive Impact</a:t>
            </a:r>
          </a:p>
        </p:txBody>
      </p:sp>
      <p:sp>
        <p:nvSpPr>
          <p:cNvPr id="3" name="Content Placeholder 2">
            <a:extLst>
              <a:ext uri="{FF2B5EF4-FFF2-40B4-BE49-F238E27FC236}">
                <a16:creationId xmlns:a16="http://schemas.microsoft.com/office/drawing/2014/main" id="{BFC723D9-093C-4F66-B9C9-4B6D0588D6C4}"/>
              </a:ext>
            </a:extLst>
          </p:cNvPr>
          <p:cNvSpPr>
            <a:spLocks noGrp="1"/>
          </p:cNvSpPr>
          <p:nvPr>
            <p:ph idx="1"/>
          </p:nvPr>
        </p:nvSpPr>
        <p:spPr>
          <a:xfrm>
            <a:off x="643468" y="2438399"/>
            <a:ext cx="5260680" cy="3905251"/>
          </a:xfrm>
        </p:spPr>
        <p:txBody>
          <a:bodyPr>
            <a:normAutofit/>
          </a:bodyPr>
          <a:lstStyle/>
          <a:p>
            <a:pPr>
              <a:lnSpc>
                <a:spcPct val="90000"/>
              </a:lnSpc>
            </a:pPr>
            <a:r>
              <a:rPr lang="en-US" sz="1400" dirty="0">
                <a:latin typeface="Times New Roman" panose="02020603050405020304" pitchFamily="18" charset="0"/>
                <a:ea typeface="Calibri" panose="020F0502020204030204" pitchFamily="34" charset="0"/>
                <a:cs typeface="Times New Roman" panose="02020603050405020304" pitchFamily="18" charset="0"/>
              </a:rPr>
              <a:t>Facial Recognition high scalability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will allow them to impact millions of people, especially marginalize groups, which could undoubtedly have an ever-lasting effect on our society and culture.</a:t>
            </a:r>
          </a:p>
          <a:p>
            <a:pPr>
              <a:lnSpc>
                <a:spcPct val="90000"/>
              </a:lnSpc>
            </a:pPr>
            <a:r>
              <a:rPr lang="en-US" sz="1400" dirty="0">
                <a:latin typeface="Times New Roman" panose="02020603050405020304" pitchFamily="18" charset="0"/>
                <a:ea typeface="Calibri" panose="020F0502020204030204" pitchFamily="34" charset="0"/>
              </a:rPr>
              <a:t>T</a:t>
            </a:r>
            <a:r>
              <a:rPr lang="en-US" sz="1400" dirty="0">
                <a:effectLst/>
                <a:latin typeface="Times New Roman" panose="02020603050405020304" pitchFamily="18" charset="0"/>
                <a:ea typeface="Calibri" panose="020F0502020204030204" pitchFamily="34" charset="0"/>
              </a:rPr>
              <a:t>he police are the ones using the software, which mean that it will spread widely, and  their impact will be felt across every states.</a:t>
            </a:r>
          </a:p>
          <a:p>
            <a:pPr>
              <a:lnSpc>
                <a:spcPct val="90000"/>
              </a:lnSpc>
            </a:pPr>
            <a:r>
              <a:rPr lang="en-US" sz="1400" dirty="0">
                <a:effectLst/>
                <a:latin typeface="Times New Roman" panose="02020603050405020304" pitchFamily="18" charset="0"/>
                <a:ea typeface="Calibri" panose="020F0502020204030204" pitchFamily="34" charset="0"/>
              </a:rPr>
              <a:t>The government using many facial recognition software without regulation prompt other corporation and businesses to use it without restrictions. This increases the scale and impact of the software massively. </a:t>
            </a:r>
          </a:p>
          <a:p>
            <a:pPr>
              <a:lnSpc>
                <a:spcPct val="90000"/>
              </a:lnSpc>
            </a:pPr>
            <a:r>
              <a:rPr lang="en-US" sz="1400" dirty="0">
                <a:effectLst/>
                <a:latin typeface="Times New Roman" panose="02020603050405020304" pitchFamily="18" charset="0"/>
                <a:ea typeface="Calibri" panose="020F0502020204030204" pitchFamily="34" charset="0"/>
              </a:rPr>
              <a:t>This emerging technology will impact the world, while simultaneously changing our culture.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sz="1400" dirty="0"/>
          </a:p>
        </p:txBody>
      </p:sp>
    </p:spTree>
    <p:extLst>
      <p:ext uri="{BB962C8B-B14F-4D97-AF65-F5344CB8AC3E}">
        <p14:creationId xmlns:p14="http://schemas.microsoft.com/office/powerpoint/2010/main" val="1357034471"/>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22" name="Rectangle 8">
            <a:extLst>
              <a:ext uri="{FF2B5EF4-FFF2-40B4-BE49-F238E27FC236}">
                <a16:creationId xmlns:a16="http://schemas.microsoft.com/office/drawing/2014/main" id="{85428F22-76B3-4107-AADE-3F9EC95FD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5346FBCF-5353-4172-96F5-4B7EB07777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90265" y="-12875"/>
            <a:ext cx="2604396" cy="6890194"/>
            <a:chOff x="2199787" y="-12875"/>
            <a:chExt cx="2679011" cy="6890194"/>
          </a:xfrm>
        </p:grpSpPr>
        <p:sp useBgFill="1">
          <p:nvSpPr>
            <p:cNvPr id="12" name="Rectangle 19">
              <a:extLst>
                <a:ext uri="{FF2B5EF4-FFF2-40B4-BE49-F238E27FC236}">
                  <a16:creationId xmlns:a16="http://schemas.microsoft.com/office/drawing/2014/main" id="{343F3E6D-808D-43AD-9485-AD0014BEAE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199787" y="-12875"/>
              <a:ext cx="2679011" cy="5301468"/>
            </a:xfrm>
            <a:custGeom>
              <a:avLst/>
              <a:gdLst>
                <a:gd name="connsiteX0" fmla="*/ 0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0 w 2570017"/>
                <a:gd name="connsiteY4" fmla="*/ 0 h 2554287"/>
                <a:gd name="connsiteX0" fmla="*/ 904009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904009 w 2570017"/>
                <a:gd name="connsiteY4" fmla="*/ 0 h 2554287"/>
                <a:gd name="connsiteX0" fmla="*/ 644236 w 2570017"/>
                <a:gd name="connsiteY0" fmla="*/ 10391 h 2554287"/>
                <a:gd name="connsiteX1" fmla="*/ 2570017 w 2570017"/>
                <a:gd name="connsiteY1" fmla="*/ 0 h 2554287"/>
                <a:gd name="connsiteX2" fmla="*/ 2570017 w 2570017"/>
                <a:gd name="connsiteY2" fmla="*/ 2554287 h 2554287"/>
                <a:gd name="connsiteX3" fmla="*/ 0 w 2570017"/>
                <a:gd name="connsiteY3" fmla="*/ 2554287 h 2554287"/>
                <a:gd name="connsiteX4" fmla="*/ 644236 w 2570017"/>
                <a:gd name="connsiteY4" fmla="*/ 10391 h 2554287"/>
                <a:gd name="connsiteX0" fmla="*/ 633845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633845 w 2570017"/>
                <a:gd name="connsiteY4" fmla="*/ 0 h 2554287"/>
                <a:gd name="connsiteX0" fmla="*/ 675409 w 2611581"/>
                <a:gd name="connsiteY0" fmla="*/ 0 h 2554287"/>
                <a:gd name="connsiteX1" fmla="*/ 2611581 w 2611581"/>
                <a:gd name="connsiteY1" fmla="*/ 0 h 2554287"/>
                <a:gd name="connsiteX2" fmla="*/ 2611581 w 2611581"/>
                <a:gd name="connsiteY2" fmla="*/ 2554287 h 2554287"/>
                <a:gd name="connsiteX3" fmla="*/ 0 w 2611581"/>
                <a:gd name="connsiteY3" fmla="*/ 2554287 h 2554287"/>
                <a:gd name="connsiteX4" fmla="*/ 675409 w 2611581"/>
                <a:gd name="connsiteY4" fmla="*/ 0 h 2554287"/>
                <a:gd name="connsiteX0" fmla="*/ 650979 w 2587151"/>
                <a:gd name="connsiteY0" fmla="*/ 0 h 2554287"/>
                <a:gd name="connsiteX1" fmla="*/ 2587151 w 2587151"/>
                <a:gd name="connsiteY1" fmla="*/ 0 h 2554287"/>
                <a:gd name="connsiteX2" fmla="*/ 2587151 w 2587151"/>
                <a:gd name="connsiteY2" fmla="*/ 2554287 h 2554287"/>
                <a:gd name="connsiteX3" fmla="*/ 0 w 2587151"/>
                <a:gd name="connsiteY3" fmla="*/ 2548595 h 2554287"/>
                <a:gd name="connsiteX4" fmla="*/ 650979 w 2587151"/>
                <a:gd name="connsiteY4" fmla="*/ 0 h 2554287"/>
                <a:gd name="connsiteX0" fmla="*/ 730379 w 2587151"/>
                <a:gd name="connsiteY0" fmla="*/ 5692 h 2554287"/>
                <a:gd name="connsiteX1" fmla="*/ 2587151 w 2587151"/>
                <a:gd name="connsiteY1" fmla="*/ 0 h 2554287"/>
                <a:gd name="connsiteX2" fmla="*/ 2587151 w 2587151"/>
                <a:gd name="connsiteY2" fmla="*/ 2554287 h 2554287"/>
                <a:gd name="connsiteX3" fmla="*/ 0 w 2587151"/>
                <a:gd name="connsiteY3" fmla="*/ 2548595 h 2554287"/>
                <a:gd name="connsiteX4" fmla="*/ 730379 w 2587151"/>
                <a:gd name="connsiteY4" fmla="*/ 5692 h 2554287"/>
                <a:gd name="connsiteX0" fmla="*/ 864750 w 2587151"/>
                <a:gd name="connsiteY0" fmla="*/ 2847 h 2554287"/>
                <a:gd name="connsiteX1" fmla="*/ 2587151 w 2587151"/>
                <a:gd name="connsiteY1" fmla="*/ 0 h 2554287"/>
                <a:gd name="connsiteX2" fmla="*/ 2587151 w 2587151"/>
                <a:gd name="connsiteY2" fmla="*/ 2554287 h 2554287"/>
                <a:gd name="connsiteX3" fmla="*/ 0 w 2587151"/>
                <a:gd name="connsiteY3" fmla="*/ 2548595 h 2554287"/>
                <a:gd name="connsiteX4" fmla="*/ 864750 w 2587151"/>
                <a:gd name="connsiteY4" fmla="*/ 2847 h 2554287"/>
                <a:gd name="connsiteX0" fmla="*/ 883073 w 2587151"/>
                <a:gd name="connsiteY0" fmla="*/ 1 h 2554287"/>
                <a:gd name="connsiteX1" fmla="*/ 2587151 w 2587151"/>
                <a:gd name="connsiteY1" fmla="*/ 0 h 2554287"/>
                <a:gd name="connsiteX2" fmla="*/ 2587151 w 2587151"/>
                <a:gd name="connsiteY2" fmla="*/ 2554287 h 2554287"/>
                <a:gd name="connsiteX3" fmla="*/ 0 w 2587151"/>
                <a:gd name="connsiteY3" fmla="*/ 2548595 h 2554287"/>
                <a:gd name="connsiteX4" fmla="*/ 883073 w 2587151"/>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5750 h 2565670"/>
                <a:gd name="connsiteX4" fmla="*/ 895288 w 2611581"/>
                <a:gd name="connsiteY4" fmla="*/ 1 h 2565670"/>
                <a:gd name="connsiteX0" fmla="*/ 1544433 w 3260726"/>
                <a:gd name="connsiteY0" fmla="*/ 1 h 2565670"/>
                <a:gd name="connsiteX1" fmla="*/ 3248511 w 3260726"/>
                <a:gd name="connsiteY1" fmla="*/ 0 h 2565670"/>
                <a:gd name="connsiteX2" fmla="*/ 3260726 w 3260726"/>
                <a:gd name="connsiteY2" fmla="*/ 2565670 h 2565670"/>
                <a:gd name="connsiteX3" fmla="*/ 0 w 3260726"/>
                <a:gd name="connsiteY3" fmla="*/ 2521058 h 2565670"/>
                <a:gd name="connsiteX4" fmla="*/ 1544433 w 3260726"/>
                <a:gd name="connsiteY4" fmla="*/ 1 h 2565670"/>
                <a:gd name="connsiteX0" fmla="*/ 921784 w 3260726"/>
                <a:gd name="connsiteY0" fmla="*/ 12347 h 2565670"/>
                <a:gd name="connsiteX1" fmla="*/ 3248511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3260726"/>
                <a:gd name="connsiteY0" fmla="*/ 12347 h 2565670"/>
                <a:gd name="connsiteX1" fmla="*/ 2321160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2322228"/>
                <a:gd name="connsiteY0" fmla="*/ 12347 h 2565670"/>
                <a:gd name="connsiteX1" fmla="*/ 2321160 w 2322228"/>
                <a:gd name="connsiteY1" fmla="*/ 0 h 2565670"/>
                <a:gd name="connsiteX2" fmla="*/ 2320129 w 2322228"/>
                <a:gd name="connsiteY2" fmla="*/ 2565670 h 2565670"/>
                <a:gd name="connsiteX3" fmla="*/ 0 w 2322228"/>
                <a:gd name="connsiteY3" fmla="*/ 2521058 h 2565670"/>
                <a:gd name="connsiteX4" fmla="*/ 921784 w 2322228"/>
                <a:gd name="connsiteY4" fmla="*/ 12347 h 2565670"/>
                <a:gd name="connsiteX0" fmla="*/ 921784 w 2322228"/>
                <a:gd name="connsiteY0" fmla="*/ 0 h 2571841"/>
                <a:gd name="connsiteX1" fmla="*/ 2321160 w 2322228"/>
                <a:gd name="connsiteY1" fmla="*/ 6171 h 2571841"/>
                <a:gd name="connsiteX2" fmla="*/ 2320129 w 2322228"/>
                <a:gd name="connsiteY2" fmla="*/ 2571841 h 2571841"/>
                <a:gd name="connsiteX3" fmla="*/ 0 w 2322228"/>
                <a:gd name="connsiteY3" fmla="*/ 2527229 h 2571841"/>
                <a:gd name="connsiteX4" fmla="*/ 921784 w 2322228"/>
                <a:gd name="connsiteY4" fmla="*/ 0 h 2571841"/>
                <a:gd name="connsiteX0" fmla="*/ 921784 w 2611583"/>
                <a:gd name="connsiteY0" fmla="*/ 0 h 2540977"/>
                <a:gd name="connsiteX1" fmla="*/ 2321160 w 2611583"/>
                <a:gd name="connsiteY1" fmla="*/ 6171 h 2540977"/>
                <a:gd name="connsiteX2" fmla="*/ 2611583 w 2611583"/>
                <a:gd name="connsiteY2" fmla="*/ 2540977 h 2540977"/>
                <a:gd name="connsiteX3" fmla="*/ 0 w 2611583"/>
                <a:gd name="connsiteY3" fmla="*/ 2527229 h 2540977"/>
                <a:gd name="connsiteX4" fmla="*/ 921784 w 2611583"/>
                <a:gd name="connsiteY4" fmla="*/ 0 h 2540977"/>
                <a:gd name="connsiteX0" fmla="*/ 921784 w 2611583"/>
                <a:gd name="connsiteY0" fmla="*/ 2 h 2540979"/>
                <a:gd name="connsiteX1" fmla="*/ 2572870 w 2611583"/>
                <a:gd name="connsiteY1" fmla="*/ 0 h 2540979"/>
                <a:gd name="connsiteX2" fmla="*/ 2611583 w 2611583"/>
                <a:gd name="connsiteY2" fmla="*/ 2540979 h 2540979"/>
                <a:gd name="connsiteX3" fmla="*/ 0 w 2611583"/>
                <a:gd name="connsiteY3" fmla="*/ 2527231 h 2540979"/>
                <a:gd name="connsiteX4" fmla="*/ 921784 w 2611583"/>
                <a:gd name="connsiteY4" fmla="*/ 2 h 2540979"/>
                <a:gd name="connsiteX0" fmla="*/ 921784 w 2705467"/>
                <a:gd name="connsiteY0" fmla="*/ 0 h 2540977"/>
                <a:gd name="connsiteX1" fmla="*/ 2705349 w 2705467"/>
                <a:gd name="connsiteY1" fmla="*/ 6171 h 2540977"/>
                <a:gd name="connsiteX2" fmla="*/ 2611583 w 2705467"/>
                <a:gd name="connsiteY2" fmla="*/ 2540977 h 2540977"/>
                <a:gd name="connsiteX3" fmla="*/ 0 w 2705467"/>
                <a:gd name="connsiteY3" fmla="*/ 2527229 h 2540977"/>
                <a:gd name="connsiteX4" fmla="*/ 921784 w 2705467"/>
                <a:gd name="connsiteY4" fmla="*/ 0 h 2540977"/>
                <a:gd name="connsiteX0" fmla="*/ 921784 w 2718702"/>
                <a:gd name="connsiteY0" fmla="*/ 2 h 2540979"/>
                <a:gd name="connsiteX1" fmla="*/ 2718597 w 2718702"/>
                <a:gd name="connsiteY1" fmla="*/ 0 h 2540979"/>
                <a:gd name="connsiteX2" fmla="*/ 2611583 w 2718702"/>
                <a:gd name="connsiteY2" fmla="*/ 2540979 h 2540979"/>
                <a:gd name="connsiteX3" fmla="*/ 0 w 2718702"/>
                <a:gd name="connsiteY3" fmla="*/ 2527231 h 2540979"/>
                <a:gd name="connsiteX4" fmla="*/ 921784 w 2718702"/>
                <a:gd name="connsiteY4" fmla="*/ 2 h 2540979"/>
                <a:gd name="connsiteX0" fmla="*/ 921784 w 2679012"/>
                <a:gd name="connsiteY0" fmla="*/ 0 h 2540977"/>
                <a:gd name="connsiteX1" fmla="*/ 2678853 w 2679012"/>
                <a:gd name="connsiteY1" fmla="*/ 6171 h 2540977"/>
                <a:gd name="connsiteX2" fmla="*/ 2611583 w 2679012"/>
                <a:gd name="connsiteY2" fmla="*/ 2540977 h 2540977"/>
                <a:gd name="connsiteX3" fmla="*/ 0 w 2679012"/>
                <a:gd name="connsiteY3" fmla="*/ 2527229 h 2540977"/>
                <a:gd name="connsiteX4" fmla="*/ 921784 w 2679012"/>
                <a:gd name="connsiteY4" fmla="*/ 0 h 254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012" h="2540977">
                  <a:moveTo>
                    <a:pt x="921784" y="0"/>
                  </a:moveTo>
                  <a:lnTo>
                    <a:pt x="2678853" y="6171"/>
                  </a:lnTo>
                  <a:cubicBezTo>
                    <a:pt x="2682925" y="861394"/>
                    <a:pt x="2607511" y="1685754"/>
                    <a:pt x="2611583" y="2540977"/>
                  </a:cubicBezTo>
                  <a:lnTo>
                    <a:pt x="0" y="2527229"/>
                  </a:lnTo>
                  <a:lnTo>
                    <a:pt x="921784" y="0"/>
                  </a:lnTo>
                  <a:close/>
                </a:path>
              </a:pathLst>
            </a:custGeom>
            <a:blipFill rotWithShape="0">
              <a:blip r:embed="rId2">
                <a:duotone>
                  <a:schemeClr val="bg2">
                    <a:shade val="76000"/>
                    <a:satMod val="180000"/>
                  </a:schemeClr>
                  <a:schemeClr val="bg2">
                    <a:tint val="80000"/>
                    <a:satMod val="120000"/>
                    <a:lumMod val="180000"/>
                  </a:schemeClr>
                </a:duotone>
              </a:blip>
              <a:stretch>
                <a:fillRect l="-114598" r="-265621" b="-286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3" name="Rectangle 20">
              <a:extLst>
                <a:ext uri="{FF2B5EF4-FFF2-40B4-BE49-F238E27FC236}">
                  <a16:creationId xmlns:a16="http://schemas.microsoft.com/office/drawing/2014/main" id="{03DB1AC6-5430-4CD3-BD83-86E675A11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211875" y="5257482"/>
              <a:ext cx="2586931" cy="1619837"/>
            </a:xfrm>
            <a:custGeom>
              <a:avLst/>
              <a:gdLst>
                <a:gd name="connsiteX0" fmla="*/ 0 w 2611581"/>
                <a:gd name="connsiteY0" fmla="*/ 0 h 4303713"/>
                <a:gd name="connsiteX1" fmla="*/ 2611581 w 2611581"/>
                <a:gd name="connsiteY1" fmla="*/ 0 h 4303713"/>
                <a:gd name="connsiteX2" fmla="*/ 2611581 w 2611581"/>
                <a:gd name="connsiteY2" fmla="*/ 4303713 h 4303713"/>
                <a:gd name="connsiteX3" fmla="*/ 0 w 2611581"/>
                <a:gd name="connsiteY3" fmla="*/ 4303713 h 4303713"/>
                <a:gd name="connsiteX4" fmla="*/ 0 w 2611581"/>
                <a:gd name="connsiteY4" fmla="*/ 0 h 4303713"/>
                <a:gd name="connsiteX0" fmla="*/ 0 w 2611581"/>
                <a:gd name="connsiteY0" fmla="*/ 0 h 4314104"/>
                <a:gd name="connsiteX1" fmla="*/ 2611581 w 2611581"/>
                <a:gd name="connsiteY1" fmla="*/ 0 h 4314104"/>
                <a:gd name="connsiteX2" fmla="*/ 2611581 w 2611581"/>
                <a:gd name="connsiteY2" fmla="*/ 4303713 h 4314104"/>
                <a:gd name="connsiteX3" fmla="*/ 1693718 w 2611581"/>
                <a:gd name="connsiteY3" fmla="*/ 4314104 h 4314104"/>
                <a:gd name="connsiteX4" fmla="*/ 0 w 2611581"/>
                <a:gd name="connsiteY4" fmla="*/ 0 h 4314104"/>
                <a:gd name="connsiteX0" fmla="*/ 0 w 2611581"/>
                <a:gd name="connsiteY0" fmla="*/ 0 h 4314104"/>
                <a:gd name="connsiteX1" fmla="*/ 2611581 w 2611581"/>
                <a:gd name="connsiteY1" fmla="*/ 0 h 4314104"/>
                <a:gd name="connsiteX2" fmla="*/ 2611581 w 2611581"/>
                <a:gd name="connsiteY2" fmla="*/ 4303713 h 4314104"/>
                <a:gd name="connsiteX3" fmla="*/ 1963882 w 2611581"/>
                <a:gd name="connsiteY3" fmla="*/ 4314104 h 4314104"/>
                <a:gd name="connsiteX4" fmla="*/ 0 w 2611581"/>
                <a:gd name="connsiteY4" fmla="*/ 0 h 4314104"/>
                <a:gd name="connsiteX0" fmla="*/ 0 w 2611581"/>
                <a:gd name="connsiteY0" fmla="*/ 0 h 4303713"/>
                <a:gd name="connsiteX1" fmla="*/ 2611581 w 2611581"/>
                <a:gd name="connsiteY1" fmla="*/ 0 h 4303713"/>
                <a:gd name="connsiteX2" fmla="*/ 2611581 w 2611581"/>
                <a:gd name="connsiteY2" fmla="*/ 4303713 h 4303713"/>
                <a:gd name="connsiteX3" fmla="*/ 2213264 w 2611581"/>
                <a:gd name="connsiteY3" fmla="*/ 4293322 h 4303713"/>
                <a:gd name="connsiteX4" fmla="*/ 0 w 2611581"/>
                <a:gd name="connsiteY4" fmla="*/ 0 h 4303713"/>
                <a:gd name="connsiteX0" fmla="*/ 0 w 2611581"/>
                <a:gd name="connsiteY0" fmla="*/ 0 h 4303713"/>
                <a:gd name="connsiteX1" fmla="*/ 2611581 w 2611581"/>
                <a:gd name="connsiteY1" fmla="*/ 0 h 4303713"/>
                <a:gd name="connsiteX2" fmla="*/ 2611581 w 2611581"/>
                <a:gd name="connsiteY2" fmla="*/ 4303713 h 4303713"/>
                <a:gd name="connsiteX3" fmla="*/ 2171701 w 2611581"/>
                <a:gd name="connsiteY3" fmla="*/ 3638695 h 4303713"/>
                <a:gd name="connsiteX4" fmla="*/ 0 w 2611581"/>
                <a:gd name="connsiteY4" fmla="*/ 0 h 4303713"/>
                <a:gd name="connsiteX0" fmla="*/ 0 w 2720934"/>
                <a:gd name="connsiteY0" fmla="*/ 268283 h 4303713"/>
                <a:gd name="connsiteX1" fmla="*/ 2720934 w 2720934"/>
                <a:gd name="connsiteY1" fmla="*/ 0 h 4303713"/>
                <a:gd name="connsiteX2" fmla="*/ 2720934 w 2720934"/>
                <a:gd name="connsiteY2" fmla="*/ 4303713 h 4303713"/>
                <a:gd name="connsiteX3" fmla="*/ 2281054 w 2720934"/>
                <a:gd name="connsiteY3" fmla="*/ 3638695 h 4303713"/>
                <a:gd name="connsiteX4" fmla="*/ 0 w 2720934"/>
                <a:gd name="connsiteY4" fmla="*/ 268283 h 4303713"/>
                <a:gd name="connsiteX0" fmla="*/ 0 w 2720934"/>
                <a:gd name="connsiteY0" fmla="*/ 268283 h 4303713"/>
                <a:gd name="connsiteX1" fmla="*/ 2720934 w 2720934"/>
                <a:gd name="connsiteY1" fmla="*/ 0 h 4303713"/>
                <a:gd name="connsiteX2" fmla="*/ 2720934 w 2720934"/>
                <a:gd name="connsiteY2" fmla="*/ 4303713 h 4303713"/>
                <a:gd name="connsiteX3" fmla="*/ 2264231 w 2720934"/>
                <a:gd name="connsiteY3" fmla="*/ 3717600 h 4303713"/>
                <a:gd name="connsiteX4" fmla="*/ 0 w 2720934"/>
                <a:gd name="connsiteY4" fmla="*/ 268283 h 4303713"/>
                <a:gd name="connsiteX0" fmla="*/ 0 w 2720934"/>
                <a:gd name="connsiteY0" fmla="*/ 268283 h 4335275"/>
                <a:gd name="connsiteX1" fmla="*/ 2720934 w 2720934"/>
                <a:gd name="connsiteY1" fmla="*/ 0 h 4335275"/>
                <a:gd name="connsiteX2" fmla="*/ 2653639 w 2720934"/>
                <a:gd name="connsiteY2" fmla="*/ 4335275 h 4335275"/>
                <a:gd name="connsiteX3" fmla="*/ 2264231 w 2720934"/>
                <a:gd name="connsiteY3" fmla="*/ 3717600 h 4335275"/>
                <a:gd name="connsiteX4" fmla="*/ 0 w 2720934"/>
                <a:gd name="connsiteY4" fmla="*/ 268283 h 4335275"/>
                <a:gd name="connsiteX0" fmla="*/ 0 w 2737757"/>
                <a:gd name="connsiteY0" fmla="*/ 236721 h 4335275"/>
                <a:gd name="connsiteX1" fmla="*/ 2737757 w 2737757"/>
                <a:gd name="connsiteY1" fmla="*/ 0 h 4335275"/>
                <a:gd name="connsiteX2" fmla="*/ 2670462 w 2737757"/>
                <a:gd name="connsiteY2" fmla="*/ 4335275 h 4335275"/>
                <a:gd name="connsiteX3" fmla="*/ 2281054 w 2737757"/>
                <a:gd name="connsiteY3" fmla="*/ 3717600 h 4335275"/>
                <a:gd name="connsiteX4" fmla="*/ 0 w 2737757"/>
                <a:gd name="connsiteY4" fmla="*/ 236721 h 4335275"/>
                <a:gd name="connsiteX0" fmla="*/ 0 w 2729346"/>
                <a:gd name="connsiteY0" fmla="*/ 0 h 4098554"/>
                <a:gd name="connsiteX1" fmla="*/ 2729346 w 2729346"/>
                <a:gd name="connsiteY1" fmla="*/ 126250 h 4098554"/>
                <a:gd name="connsiteX2" fmla="*/ 2670462 w 2729346"/>
                <a:gd name="connsiteY2" fmla="*/ 4098554 h 4098554"/>
                <a:gd name="connsiteX3" fmla="*/ 2281054 w 2729346"/>
                <a:gd name="connsiteY3" fmla="*/ 3480879 h 4098554"/>
                <a:gd name="connsiteX4" fmla="*/ 0 w 2729346"/>
                <a:gd name="connsiteY4" fmla="*/ 0 h 4098554"/>
                <a:gd name="connsiteX0" fmla="*/ 0 w 2720934"/>
                <a:gd name="connsiteY0" fmla="*/ 0 h 4098554"/>
                <a:gd name="connsiteX1" fmla="*/ 2720934 w 2720934"/>
                <a:gd name="connsiteY1" fmla="*/ 31562 h 4098554"/>
                <a:gd name="connsiteX2" fmla="*/ 2670462 w 2720934"/>
                <a:gd name="connsiteY2" fmla="*/ 4098554 h 4098554"/>
                <a:gd name="connsiteX3" fmla="*/ 2281054 w 2720934"/>
                <a:gd name="connsiteY3" fmla="*/ 3480879 h 4098554"/>
                <a:gd name="connsiteX4" fmla="*/ 0 w 2720934"/>
                <a:gd name="connsiteY4" fmla="*/ 0 h 4098554"/>
                <a:gd name="connsiteX0" fmla="*/ 0 w 2720934"/>
                <a:gd name="connsiteY0" fmla="*/ 15782 h 4114336"/>
                <a:gd name="connsiteX1" fmla="*/ 2720934 w 2720934"/>
                <a:gd name="connsiteY1" fmla="*/ 0 h 4114336"/>
                <a:gd name="connsiteX2" fmla="*/ 2670462 w 2720934"/>
                <a:gd name="connsiteY2" fmla="*/ 4114336 h 4114336"/>
                <a:gd name="connsiteX3" fmla="*/ 2281054 w 2720934"/>
                <a:gd name="connsiteY3" fmla="*/ 3496661 h 4114336"/>
                <a:gd name="connsiteX4" fmla="*/ 0 w 2720934"/>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80409 w 2820289"/>
                <a:gd name="connsiteY3" fmla="*/ 3496661 h 4114336"/>
                <a:gd name="connsiteX4" fmla="*/ 0 w 2820289"/>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62876 w 2820289"/>
                <a:gd name="connsiteY3" fmla="*/ 3517980 h 4114336"/>
                <a:gd name="connsiteX4" fmla="*/ 0 w 2820289"/>
                <a:gd name="connsiteY4" fmla="*/ 15782 h 4114336"/>
                <a:gd name="connsiteX0" fmla="*/ 0 w 2820289"/>
                <a:gd name="connsiteY0" fmla="*/ 15782 h 4114336"/>
                <a:gd name="connsiteX1" fmla="*/ 2820289 w 2820289"/>
                <a:gd name="connsiteY1" fmla="*/ 0 h 4114336"/>
                <a:gd name="connsiteX2" fmla="*/ 2763972 w 2820289"/>
                <a:gd name="connsiteY2" fmla="*/ 4114336 h 4114336"/>
                <a:gd name="connsiteX3" fmla="*/ 2362876 w 2820289"/>
                <a:gd name="connsiteY3" fmla="*/ 3517980 h 4114336"/>
                <a:gd name="connsiteX4" fmla="*/ 0 w 2820289"/>
                <a:gd name="connsiteY4" fmla="*/ 15782 h 4114336"/>
                <a:gd name="connsiteX0" fmla="*/ 0 w 3721149"/>
                <a:gd name="connsiteY0" fmla="*/ 0 h 4269703"/>
                <a:gd name="connsiteX1" fmla="*/ 3721149 w 3721149"/>
                <a:gd name="connsiteY1" fmla="*/ 155367 h 4269703"/>
                <a:gd name="connsiteX2" fmla="*/ 3664832 w 3721149"/>
                <a:gd name="connsiteY2" fmla="*/ 4269703 h 4269703"/>
                <a:gd name="connsiteX3" fmla="*/ 3263736 w 3721149"/>
                <a:gd name="connsiteY3" fmla="*/ 3673347 h 4269703"/>
                <a:gd name="connsiteX4" fmla="*/ 0 w 3721149"/>
                <a:gd name="connsiteY4" fmla="*/ 0 h 4269703"/>
                <a:gd name="connsiteX0" fmla="*/ 0 w 3721149"/>
                <a:gd name="connsiteY0" fmla="*/ 0 h 4289488"/>
                <a:gd name="connsiteX1" fmla="*/ 3721149 w 3721149"/>
                <a:gd name="connsiteY1" fmla="*/ 155367 h 4289488"/>
                <a:gd name="connsiteX2" fmla="*/ 3664832 w 3721149"/>
                <a:gd name="connsiteY2" fmla="*/ 4269703 h 4289488"/>
                <a:gd name="connsiteX3" fmla="*/ 1705997 w 3721149"/>
                <a:gd name="connsiteY3" fmla="*/ 4289488 h 4289488"/>
                <a:gd name="connsiteX4" fmla="*/ 0 w 3721149"/>
                <a:gd name="connsiteY4" fmla="*/ 0 h 4289488"/>
                <a:gd name="connsiteX0" fmla="*/ 0 w 3664846"/>
                <a:gd name="connsiteY0" fmla="*/ 15785 h 4305273"/>
                <a:gd name="connsiteX1" fmla="*/ 3664846 w 3664846"/>
                <a:gd name="connsiteY1" fmla="*/ 0 h 4305273"/>
                <a:gd name="connsiteX2" fmla="*/ 3664832 w 3664846"/>
                <a:gd name="connsiteY2" fmla="*/ 4285488 h 4305273"/>
                <a:gd name="connsiteX3" fmla="*/ 1705997 w 3664846"/>
                <a:gd name="connsiteY3" fmla="*/ 4305273 h 4305273"/>
                <a:gd name="connsiteX4" fmla="*/ 0 w 3664846"/>
                <a:gd name="connsiteY4" fmla="*/ 15785 h 430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846" h="4305273">
                  <a:moveTo>
                    <a:pt x="0" y="15785"/>
                  </a:moveTo>
                  <a:lnTo>
                    <a:pt x="3664846" y="0"/>
                  </a:lnTo>
                  <a:cubicBezTo>
                    <a:pt x="3664841" y="1428496"/>
                    <a:pt x="3664837" y="2856992"/>
                    <a:pt x="3664832" y="4285488"/>
                  </a:cubicBezTo>
                  <a:lnTo>
                    <a:pt x="1705997" y="4305273"/>
                  </a:lnTo>
                  <a:lnTo>
                    <a:pt x="0" y="15785"/>
                  </a:lnTo>
                  <a:close/>
                </a:path>
              </a:pathLst>
            </a:custGeom>
            <a:blipFill rotWithShape="0">
              <a:blip r:embed="rId2">
                <a:duotone>
                  <a:schemeClr val="bg2">
                    <a:shade val="76000"/>
                    <a:satMod val="180000"/>
                  </a:schemeClr>
                  <a:schemeClr val="bg2">
                    <a:tint val="80000"/>
                    <a:satMod val="120000"/>
                    <a:lumMod val="180000"/>
                  </a:schemeClr>
                </a:duotone>
              </a:blip>
              <a:stretch>
                <a:fillRect l="-163116" t="-323529" r="-398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78326E10-C8CB-487F-A110-F861268DE6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0612" y="0"/>
            <a:ext cx="2436813" cy="6858001"/>
            <a:chOff x="1320800" y="0"/>
            <a:chExt cx="2436813" cy="6858001"/>
          </a:xfrm>
        </p:grpSpPr>
        <p:sp>
          <p:nvSpPr>
            <p:cNvPr id="16" name="Freeform 6">
              <a:extLst>
                <a:ext uri="{FF2B5EF4-FFF2-40B4-BE49-F238E27FC236}">
                  <a16:creationId xmlns:a16="http://schemas.microsoft.com/office/drawing/2014/main" id="{3279962B-46D2-4E19-B632-39B80D1E8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3" name="Freeform 7">
              <a:extLst>
                <a:ext uri="{FF2B5EF4-FFF2-40B4-BE49-F238E27FC236}">
                  <a16:creationId xmlns:a16="http://schemas.microsoft.com/office/drawing/2014/main" id="{321A335A-53CB-4C17-AB51-5D9C2DCB4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8" name="Freeform 8">
              <a:extLst>
                <a:ext uri="{FF2B5EF4-FFF2-40B4-BE49-F238E27FC236}">
                  <a16:creationId xmlns:a16="http://schemas.microsoft.com/office/drawing/2014/main" id="{A0E0D557-405B-469F-AEDE-4E3404AA4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9" name="Freeform 9">
              <a:extLst>
                <a:ext uri="{FF2B5EF4-FFF2-40B4-BE49-F238E27FC236}">
                  <a16:creationId xmlns:a16="http://schemas.microsoft.com/office/drawing/2014/main" id="{D8D4E62F-9393-40A6-9E85-9F3B59C46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0" name="Freeform 10">
              <a:extLst>
                <a:ext uri="{FF2B5EF4-FFF2-40B4-BE49-F238E27FC236}">
                  <a16:creationId xmlns:a16="http://schemas.microsoft.com/office/drawing/2014/main" id="{FABD11B1-DE89-45BC-8204-968C88AADC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1" name="Freeform 11">
              <a:extLst>
                <a:ext uri="{FF2B5EF4-FFF2-40B4-BE49-F238E27FC236}">
                  <a16:creationId xmlns:a16="http://schemas.microsoft.com/office/drawing/2014/main" id="{AFA4965A-1FBC-44B8-B96A-3F5275C3A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A11D7ADC-91CE-4465-AFBA-58CBC9938CF6}"/>
              </a:ext>
            </a:extLst>
          </p:cNvPr>
          <p:cNvSpPr>
            <a:spLocks noGrp="1"/>
          </p:cNvSpPr>
          <p:nvPr>
            <p:ph type="title"/>
          </p:nvPr>
        </p:nvSpPr>
        <p:spPr>
          <a:xfrm>
            <a:off x="3962399" y="685800"/>
            <a:ext cx="7345891" cy="1413933"/>
          </a:xfrm>
        </p:spPr>
        <p:txBody>
          <a:bodyPr>
            <a:normAutofit/>
          </a:bodyPr>
          <a:lstStyle/>
          <a:p>
            <a:r>
              <a:rPr lang="en-US" dirty="0"/>
              <a:t>Predictions</a:t>
            </a:r>
          </a:p>
        </p:txBody>
      </p:sp>
      <p:pic>
        <p:nvPicPr>
          <p:cNvPr id="4" name="Picture 3">
            <a:extLst>
              <a:ext uri="{FF2B5EF4-FFF2-40B4-BE49-F238E27FC236}">
                <a16:creationId xmlns:a16="http://schemas.microsoft.com/office/drawing/2014/main" id="{7A94AA74-DFC8-4215-AA5C-5AB7E0F9C544}"/>
              </a:ext>
            </a:extLst>
          </p:cNvPr>
          <p:cNvPicPr>
            <a:picLocks noChangeAspect="1"/>
          </p:cNvPicPr>
          <p:nvPr/>
        </p:nvPicPr>
        <p:blipFill rotWithShape="1">
          <a:blip r:embed="rId3"/>
          <a:srcRect l="26690" r="35480"/>
          <a:stretch/>
        </p:blipFill>
        <p:spPr>
          <a:xfrm>
            <a:off x="20" y="10"/>
            <a:ext cx="3459143" cy="6857990"/>
          </a:xfrm>
          <a:custGeom>
            <a:avLst/>
            <a:gdLst/>
            <a:ahLst/>
            <a:cxnLst/>
            <a:rect l="l" t="t" r="r" b="b"/>
            <a:pathLst>
              <a:path w="3458633" h="6858000">
                <a:moveTo>
                  <a:pt x="0" y="0"/>
                </a:moveTo>
                <a:lnTo>
                  <a:pt x="3174999" y="0"/>
                </a:lnTo>
                <a:lnTo>
                  <a:pt x="2294466" y="5223932"/>
                </a:lnTo>
                <a:lnTo>
                  <a:pt x="3458633" y="6853767"/>
                </a:lnTo>
                <a:lnTo>
                  <a:pt x="0" y="6858000"/>
                </a:lnTo>
                <a:lnTo>
                  <a:pt x="0" y="0"/>
                </a:lnTo>
                <a:close/>
              </a:path>
            </a:pathLst>
          </a:custGeom>
          <a:ln w="38100">
            <a:noFill/>
          </a:ln>
          <a:effectLst/>
        </p:spPr>
      </p:pic>
      <p:sp>
        <p:nvSpPr>
          <p:cNvPr id="3" name="Content Placeholder 2">
            <a:extLst>
              <a:ext uri="{FF2B5EF4-FFF2-40B4-BE49-F238E27FC236}">
                <a16:creationId xmlns:a16="http://schemas.microsoft.com/office/drawing/2014/main" id="{016B9D07-670D-4BAB-A28D-E9E895DF210B}"/>
              </a:ext>
            </a:extLst>
          </p:cNvPr>
          <p:cNvSpPr>
            <a:spLocks noGrp="1"/>
          </p:cNvSpPr>
          <p:nvPr>
            <p:ph idx="1"/>
          </p:nvPr>
        </p:nvSpPr>
        <p:spPr>
          <a:xfrm>
            <a:off x="3843867" y="2048933"/>
            <a:ext cx="7659156" cy="3742267"/>
          </a:xfrm>
        </p:spPr>
        <p:txBody>
          <a:bodyPr>
            <a:normAutofit/>
          </a:bodyPr>
          <a:lstStyle/>
          <a:p>
            <a:pPr>
              <a:lnSpc>
                <a:spcPct val="90000"/>
              </a:lnSpc>
            </a:pPr>
            <a:r>
              <a:rPr lang="en-US" sz="2200" dirty="0">
                <a:effectLst/>
                <a:latin typeface="Times New Roman" panose="02020603050405020304" pitchFamily="18" charset="0"/>
                <a:ea typeface="Calibri" panose="020F0502020204030204" pitchFamily="34" charset="0"/>
              </a:rPr>
              <a:t>I believe that people are quickly starting to become aware of how dangerous facial recognition might be, especially to minority groups. </a:t>
            </a:r>
          </a:p>
          <a:p>
            <a:pPr>
              <a:lnSpc>
                <a:spcPct val="90000"/>
              </a:lnSpc>
            </a:pPr>
            <a:r>
              <a:rPr lang="en-US" sz="2200" dirty="0">
                <a:effectLst/>
                <a:latin typeface="Times New Roman" panose="02020603050405020304" pitchFamily="18" charset="0"/>
                <a:ea typeface="Calibri" panose="020F0502020204030204" pitchFamily="34" charset="0"/>
              </a:rPr>
              <a:t>People have been filing laws suit against companies that provided facial recognition software to law enforcement, and I expect that behavior to continue until the government create strong law to regulate the technology or ban it entirely. </a:t>
            </a:r>
            <a:endParaRPr lang="en-US" sz="22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987979986"/>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0473E-8E11-451B-85D4-D4E32F136667}"/>
              </a:ext>
            </a:extLst>
          </p:cNvPr>
          <p:cNvSpPr>
            <a:spLocks noGrp="1"/>
          </p:cNvSpPr>
          <p:nvPr>
            <p:ph type="title"/>
          </p:nvPr>
        </p:nvSpPr>
        <p:spPr>
          <a:xfrm>
            <a:off x="1484311" y="685800"/>
            <a:ext cx="10018713" cy="1752599"/>
          </a:xfrm>
        </p:spPr>
        <p:txBody>
          <a:bodyPr>
            <a:normAutofit/>
          </a:bodyPr>
          <a:lstStyle/>
          <a:p>
            <a:r>
              <a:rPr lang="en-US" dirty="0"/>
              <a:t>Prediction cont.</a:t>
            </a:r>
          </a:p>
        </p:txBody>
      </p:sp>
      <p:pic>
        <p:nvPicPr>
          <p:cNvPr id="4" name="Picture 3">
            <a:extLst>
              <a:ext uri="{FF2B5EF4-FFF2-40B4-BE49-F238E27FC236}">
                <a16:creationId xmlns:a16="http://schemas.microsoft.com/office/drawing/2014/main" id="{6A2E9AA2-E02D-4966-B017-A286C54181CB}"/>
              </a:ext>
            </a:extLst>
          </p:cNvPr>
          <p:cNvPicPr>
            <a:picLocks noChangeAspect="1"/>
          </p:cNvPicPr>
          <p:nvPr/>
        </p:nvPicPr>
        <p:blipFill>
          <a:blip r:embed="rId3"/>
          <a:stretch>
            <a:fillRect/>
          </a:stretch>
        </p:blipFill>
        <p:spPr>
          <a:xfrm>
            <a:off x="1652155" y="2666999"/>
            <a:ext cx="3959211" cy="26574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3" name="Content Placeholder 2">
            <a:extLst>
              <a:ext uri="{FF2B5EF4-FFF2-40B4-BE49-F238E27FC236}">
                <a16:creationId xmlns:a16="http://schemas.microsoft.com/office/drawing/2014/main" id="{5CABBAF7-126D-401C-81CB-61C661E9969E}"/>
              </a:ext>
            </a:extLst>
          </p:cNvPr>
          <p:cNvSpPr>
            <a:spLocks noGrp="1"/>
          </p:cNvSpPr>
          <p:nvPr>
            <p:ph idx="1"/>
          </p:nvPr>
        </p:nvSpPr>
        <p:spPr>
          <a:xfrm>
            <a:off x="6016336" y="2666999"/>
            <a:ext cx="5486687" cy="3124201"/>
          </a:xfrm>
        </p:spPr>
        <p:txBody>
          <a:bodyPr anchor="t">
            <a:normAutofit/>
          </a:bodyPr>
          <a:lstStyle/>
          <a:p>
            <a:pPr>
              <a:lnSpc>
                <a:spcPct val="90000"/>
              </a:lnSpc>
            </a:pP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Although many people are attempting to ban it, I believe that since it can be really useful, the government will only limit its usage.</a:t>
            </a:r>
          </a:p>
          <a:p>
            <a:pPr>
              <a:lnSpc>
                <a:spcPct val="90000"/>
              </a:lnSpc>
            </a:pP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One of the main reason that I believe that the government might ban the technology altogether is because that many American see constant government surveillance as a severe breach of the constitution, the very foundation of the country.</a:t>
            </a:r>
            <a:endParaRPr lang="en-US" sz="1500" dirty="0">
              <a:latin typeface="Times New Roman" panose="02020603050405020304" pitchFamily="18" charset="0"/>
              <a:cs typeface="Times New Roman" panose="02020603050405020304" pitchFamily="18" charset="0"/>
            </a:endParaRPr>
          </a:p>
          <a:p>
            <a:pPr>
              <a:lnSpc>
                <a:spcPct val="90000"/>
              </a:lnSpc>
            </a:pPr>
            <a:r>
              <a:rPr lang="en-US" sz="1500" dirty="0">
                <a:latin typeface="Times New Roman" panose="02020603050405020304" pitchFamily="18" charset="0"/>
                <a:cs typeface="Times New Roman" panose="02020603050405020304" pitchFamily="18" charset="0"/>
              </a:rPr>
              <a:t> If the government does not use the right laws to regulate facial recognition software, the era of cyber-surveillance will spread across the globe. That era will completely undermine the democracy that the U.S try so hard to build and maintain. </a:t>
            </a:r>
          </a:p>
        </p:txBody>
      </p:sp>
    </p:spTree>
    <p:extLst>
      <p:ext uri="{BB962C8B-B14F-4D97-AF65-F5344CB8AC3E}">
        <p14:creationId xmlns:p14="http://schemas.microsoft.com/office/powerpoint/2010/main" val="1730402010"/>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E03BF673-8C68-4092-BF1B-53C57EFEC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47">
            <a:extLst>
              <a:ext uri="{FF2B5EF4-FFF2-40B4-BE49-F238E27FC236}">
                <a16:creationId xmlns:a16="http://schemas.microsoft.com/office/drawing/2014/main" id="{08751D95-C333-4DEB-90B4-1EAC9A91DC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4062127" y="-15832"/>
            <a:ext cx="8129873" cy="6889518"/>
          </a:xfrm>
          <a:custGeom>
            <a:avLst/>
            <a:gdLst>
              <a:gd name="connsiteX0" fmla="*/ 0 w 8129873"/>
              <a:gd name="connsiteY0" fmla="*/ 0 h 6889518"/>
              <a:gd name="connsiteX1" fmla="*/ 0 w 8129873"/>
              <a:gd name="connsiteY1" fmla="*/ 6889518 h 6889518"/>
              <a:gd name="connsiteX2" fmla="*/ 6207942 w 8129873"/>
              <a:gd name="connsiteY2" fmla="*/ 6882299 h 6889518"/>
              <a:gd name="connsiteX3" fmla="*/ 8129873 w 8129873"/>
              <a:gd name="connsiteY3" fmla="*/ 5349831 h 6889518"/>
              <a:gd name="connsiteX4" fmla="*/ 7291674 w 8129873"/>
              <a:gd name="connsiteY4" fmla="*/ 7365 h 6889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9873" h="6889518">
                <a:moveTo>
                  <a:pt x="0" y="0"/>
                </a:moveTo>
                <a:lnTo>
                  <a:pt x="0" y="6889518"/>
                </a:lnTo>
                <a:lnTo>
                  <a:pt x="6207942" y="6882299"/>
                </a:lnTo>
                <a:lnTo>
                  <a:pt x="8129873" y="5349831"/>
                </a:lnTo>
                <a:lnTo>
                  <a:pt x="7291674" y="7365"/>
                </a:lnTo>
                <a:close/>
              </a:path>
            </a:pathLst>
          </a:custGeom>
          <a:solidFill>
            <a:schemeClr val="tx1">
              <a:lumMod val="95000"/>
              <a:lumOff val="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grpSp>
        <p:nvGrpSpPr>
          <p:cNvPr id="34" name="Group 33">
            <a:extLst>
              <a:ext uri="{FF2B5EF4-FFF2-40B4-BE49-F238E27FC236}">
                <a16:creationId xmlns:a16="http://schemas.microsoft.com/office/drawing/2014/main" id="{FBBA7535-3851-431E-BDA9-B4F6C12012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413893" y="0"/>
            <a:ext cx="2436813" cy="6858001"/>
            <a:chOff x="1320800" y="0"/>
            <a:chExt cx="2436813" cy="6858001"/>
          </a:xfrm>
        </p:grpSpPr>
        <p:sp>
          <p:nvSpPr>
            <p:cNvPr id="35" name="Freeform 6">
              <a:extLst>
                <a:ext uri="{FF2B5EF4-FFF2-40B4-BE49-F238E27FC236}">
                  <a16:creationId xmlns:a16="http://schemas.microsoft.com/office/drawing/2014/main" id="{2F07680B-461A-4AFC-808F-93216679AA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6" name="Freeform 7">
              <a:extLst>
                <a:ext uri="{FF2B5EF4-FFF2-40B4-BE49-F238E27FC236}">
                  <a16:creationId xmlns:a16="http://schemas.microsoft.com/office/drawing/2014/main" id="{8C864A04-25C0-4A5F-B6D4-F3859450A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37" name="Freeform 8">
              <a:extLst>
                <a:ext uri="{FF2B5EF4-FFF2-40B4-BE49-F238E27FC236}">
                  <a16:creationId xmlns:a16="http://schemas.microsoft.com/office/drawing/2014/main" id="{5F596D75-78C8-47A8-9225-7C64A66747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38" name="Freeform 9">
              <a:extLst>
                <a:ext uri="{FF2B5EF4-FFF2-40B4-BE49-F238E27FC236}">
                  <a16:creationId xmlns:a16="http://schemas.microsoft.com/office/drawing/2014/main" id="{128D8641-4FEB-4878-B029-6CC4922EB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9" name="Freeform 10">
              <a:extLst>
                <a:ext uri="{FF2B5EF4-FFF2-40B4-BE49-F238E27FC236}">
                  <a16:creationId xmlns:a16="http://schemas.microsoft.com/office/drawing/2014/main" id="{BB339737-0E88-4165-A752-9E204068DE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40" name="Freeform 11">
              <a:extLst>
                <a:ext uri="{FF2B5EF4-FFF2-40B4-BE49-F238E27FC236}">
                  <a16:creationId xmlns:a16="http://schemas.microsoft.com/office/drawing/2014/main" id="{633AF255-B0DD-4D23-A3F2-DDB221BB1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82B4BF78-299B-4C47-9F5F-2CAAA1A01156}"/>
              </a:ext>
            </a:extLst>
          </p:cNvPr>
          <p:cNvSpPr>
            <a:spLocks noGrp="1"/>
          </p:cNvSpPr>
          <p:nvPr>
            <p:ph type="title"/>
          </p:nvPr>
        </p:nvSpPr>
        <p:spPr>
          <a:xfrm>
            <a:off x="412025" y="1072609"/>
            <a:ext cx="3041557" cy="4522647"/>
          </a:xfrm>
          <a:effectLst/>
        </p:spPr>
        <p:txBody>
          <a:bodyPr anchor="ctr">
            <a:normAutofit/>
          </a:bodyPr>
          <a:lstStyle/>
          <a:p>
            <a:r>
              <a:rPr lang="en-US" sz="4400" dirty="0"/>
              <a:t>Appendix</a:t>
            </a:r>
            <a:endParaRPr lang="en-US" sz="3200" dirty="0"/>
          </a:p>
        </p:txBody>
      </p:sp>
      <p:sp>
        <p:nvSpPr>
          <p:cNvPr id="3" name="Content Placeholder 2">
            <a:extLst>
              <a:ext uri="{FF2B5EF4-FFF2-40B4-BE49-F238E27FC236}">
                <a16:creationId xmlns:a16="http://schemas.microsoft.com/office/drawing/2014/main" id="{CBB41258-918E-4363-9B1F-C478EB02DD17}"/>
              </a:ext>
            </a:extLst>
          </p:cNvPr>
          <p:cNvSpPr>
            <a:spLocks noGrp="1"/>
          </p:cNvSpPr>
          <p:nvPr>
            <p:ph idx="1"/>
          </p:nvPr>
        </p:nvSpPr>
        <p:spPr>
          <a:xfrm>
            <a:off x="5149032" y="1072609"/>
            <a:ext cx="6652441" cy="5212781"/>
          </a:xfrm>
        </p:spPr>
        <p:txBody>
          <a:bodyPr anchor="ctr">
            <a:noAutofit/>
          </a:bodyPr>
          <a:lstStyle/>
          <a:p>
            <a:pPr>
              <a:lnSpc>
                <a:spcPct val="90000"/>
              </a:lnSpc>
            </a:pPr>
            <a:r>
              <a:rPr lang="en-US" sz="1200" dirty="0">
                <a:solidFill>
                  <a:schemeClr val="bg1"/>
                </a:solidFill>
                <a:latin typeface="Times New Roman" panose="02020603050405020304" pitchFamily="18" charset="0"/>
                <a:cs typeface="Times New Roman" panose="02020603050405020304" pitchFamily="18" charset="0"/>
              </a:rPr>
              <a:t>Chayko, M. (2016). Chapter 3: Inhabiting a digital environment. In Superconnected: the internet, digital media, and techno-social life (pp. 39–62). essay, SAGE Publications, Inc.</a:t>
            </a:r>
          </a:p>
          <a:p>
            <a:pPr>
              <a:lnSpc>
                <a:spcPct val="90000"/>
              </a:lnSpc>
            </a:pPr>
            <a:r>
              <a:rPr lang="en-US" sz="1200" dirty="0">
                <a:solidFill>
                  <a:schemeClr val="bg1"/>
                </a:solidFill>
                <a:latin typeface="Times New Roman" panose="02020603050405020304" pitchFamily="18" charset="0"/>
                <a:cs typeface="Times New Roman" panose="02020603050405020304" pitchFamily="18" charset="0"/>
              </a:rPr>
              <a:t>Chayko, M. (2016). Chapter 6: Techno-socialization and the self. In Superconnected: the internet, digital media, and techno-social life (pp. 113–129). essay, SAGE Publications, 	Inc.</a:t>
            </a:r>
          </a:p>
          <a:p>
            <a:pPr>
              <a:lnSpc>
                <a:spcPct val="90000"/>
              </a:lnSpc>
            </a:pPr>
            <a:r>
              <a:rPr lang="en-US" sz="1200" dirty="0">
                <a:solidFill>
                  <a:schemeClr val="bg1"/>
                </a:solidFill>
                <a:latin typeface="Times New Roman" panose="02020603050405020304" pitchFamily="18" charset="0"/>
                <a:cs typeface="Times New Roman" panose="02020603050405020304" pitchFamily="18" charset="0"/>
              </a:rPr>
              <a:t>Chayko, M. (2016). Superconnected: The internet, digital media, and techno-social life. Thousand Oaks, CA: SAGE Publications.</a:t>
            </a:r>
          </a:p>
          <a:p>
            <a:pPr>
              <a:lnSpc>
                <a:spcPct val="90000"/>
              </a:lnSpc>
            </a:pPr>
            <a:r>
              <a:rPr lang="en-US" sz="1200" dirty="0">
                <a:solidFill>
                  <a:schemeClr val="bg1"/>
                </a:solidFill>
                <a:latin typeface="Times New Roman" panose="02020603050405020304" pitchFamily="18" charset="0"/>
                <a:cs typeface="Times New Roman" panose="02020603050405020304" pitchFamily="18" charset="0"/>
              </a:rPr>
              <a:t>Crockford, K.(2020, June 16). How is Face Recognition Surveillance Technology Racist? ACLU. https://www.aclu.org/news/privacy-technology/how-is-face-recognition-surveillance-technology-racist/</a:t>
            </a:r>
          </a:p>
          <a:p>
            <a:pPr>
              <a:lnSpc>
                <a:spcPct val="90000"/>
              </a:lnSpc>
            </a:pPr>
            <a:r>
              <a:rPr lang="en-US" sz="1200" dirty="0">
                <a:solidFill>
                  <a:schemeClr val="bg1"/>
                </a:solidFill>
                <a:latin typeface="Times New Roman" panose="02020603050405020304" pitchFamily="18" charset="0"/>
                <a:cs typeface="Times New Roman" panose="02020603050405020304" pitchFamily="18" charset="0"/>
              </a:rPr>
              <a:t>Digital Marketing Institute. (2019, May 3). How Do Social Media Algorithms Work? https://digitalmarketinginstitute.com/blog/how-do-social-media-algorithms-work</a:t>
            </a:r>
          </a:p>
          <a:p>
            <a:pPr>
              <a:lnSpc>
                <a:spcPct val="90000"/>
              </a:lnSpc>
            </a:pPr>
            <a:r>
              <a:rPr lang="en-US" sz="1200" dirty="0">
                <a:solidFill>
                  <a:schemeClr val="bg1"/>
                </a:solidFill>
                <a:latin typeface="Times New Roman" panose="02020603050405020304" pitchFamily="18" charset="0"/>
                <a:cs typeface="Times New Roman" panose="02020603050405020304" pitchFamily="18" charset="0"/>
              </a:rPr>
              <a:t>FaceFirst Face Recognition Software. (2019, May 9). History of Face Recognition &amp; Facial recognition software. https://www.facefirst.com/blog/brief-history-of-face-recognition-software/. </a:t>
            </a:r>
          </a:p>
          <a:p>
            <a:pPr>
              <a:lnSpc>
                <a:spcPct val="90000"/>
              </a:lnSpc>
            </a:pPr>
            <a:r>
              <a:rPr lang="en-US" sz="1200" dirty="0">
                <a:solidFill>
                  <a:schemeClr val="bg1"/>
                </a:solidFill>
                <a:latin typeface="Times New Roman" panose="02020603050405020304" pitchFamily="18" charset="0"/>
                <a:cs typeface="Times New Roman" panose="02020603050405020304" pitchFamily="18" charset="0"/>
              </a:rPr>
              <a:t>Ghaffary, S. &amp; Molla, R.(2019, December 10). Here’s where the US government is using facial recognition technology to surveil Americans. Vox. https://www.vox.com/recode/2019/7/18/20698307/facial-recognition-technology-us-government-fight-for-the-future</a:t>
            </a:r>
          </a:p>
          <a:p>
            <a:pPr>
              <a:lnSpc>
                <a:spcPct val="90000"/>
              </a:lnSpc>
            </a:pPr>
            <a:r>
              <a:rPr lang="en-US" sz="1200" dirty="0">
                <a:solidFill>
                  <a:schemeClr val="bg1"/>
                </a:solidFill>
                <a:latin typeface="Times New Roman" panose="02020603050405020304" pitchFamily="18" charset="0"/>
                <a:cs typeface="Times New Roman" panose="02020603050405020304" pitchFamily="18" charset="0"/>
              </a:rPr>
              <a:t>Ghaffary, S. (2019, August 9). How facial recognition became the most feared technology in the US. Vox. https://www.vox.com/recode/2019/8/9/20799022/facial-recognition-law</a:t>
            </a:r>
          </a:p>
          <a:p>
            <a:pPr>
              <a:lnSpc>
                <a:spcPct val="90000"/>
              </a:lnSpc>
            </a:pPr>
            <a:r>
              <a:rPr lang="en-US" sz="1200" dirty="0">
                <a:solidFill>
                  <a:schemeClr val="bg1"/>
                </a:solidFill>
                <a:latin typeface="Times New Roman" panose="02020603050405020304" pitchFamily="18" charset="0"/>
                <a:cs typeface="Times New Roman" panose="02020603050405020304" pitchFamily="18" charset="0"/>
              </a:rPr>
              <a:t>Gillespie, E. (2019, February 23). Are you being scanned? How facial recognition technology follows you, even as you shop. The Guardian. https://www.theguardian.com/technology/2019/feb/24/are-you-being-scanned-how-facial-recognition-technology-follows-you-even-as-you-shop </a:t>
            </a:r>
          </a:p>
          <a:p>
            <a:pPr>
              <a:lnSpc>
                <a:spcPct val="90000"/>
              </a:lnSpc>
            </a:pPr>
            <a:endParaRPr lang="en-US" sz="1200" dirty="0">
              <a:solidFill>
                <a:schemeClr val="bg1"/>
              </a:solidFill>
            </a:endParaRPr>
          </a:p>
        </p:txBody>
      </p:sp>
    </p:spTree>
    <p:extLst>
      <p:ext uri="{BB962C8B-B14F-4D97-AF65-F5344CB8AC3E}">
        <p14:creationId xmlns:p14="http://schemas.microsoft.com/office/powerpoint/2010/main" val="1163006196"/>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3BF673-8C68-4092-BF1B-53C57EFEC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47">
            <a:extLst>
              <a:ext uri="{FF2B5EF4-FFF2-40B4-BE49-F238E27FC236}">
                <a16:creationId xmlns:a16="http://schemas.microsoft.com/office/drawing/2014/main" id="{08751D95-C333-4DEB-90B4-1EAC9A91DC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4062127" y="-15832"/>
            <a:ext cx="8129873" cy="6889518"/>
          </a:xfrm>
          <a:custGeom>
            <a:avLst/>
            <a:gdLst>
              <a:gd name="connsiteX0" fmla="*/ 0 w 8129873"/>
              <a:gd name="connsiteY0" fmla="*/ 0 h 6889518"/>
              <a:gd name="connsiteX1" fmla="*/ 0 w 8129873"/>
              <a:gd name="connsiteY1" fmla="*/ 6889518 h 6889518"/>
              <a:gd name="connsiteX2" fmla="*/ 6207942 w 8129873"/>
              <a:gd name="connsiteY2" fmla="*/ 6882299 h 6889518"/>
              <a:gd name="connsiteX3" fmla="*/ 8129873 w 8129873"/>
              <a:gd name="connsiteY3" fmla="*/ 5349831 h 6889518"/>
              <a:gd name="connsiteX4" fmla="*/ 7291674 w 8129873"/>
              <a:gd name="connsiteY4" fmla="*/ 7365 h 6889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9873" h="6889518">
                <a:moveTo>
                  <a:pt x="0" y="0"/>
                </a:moveTo>
                <a:lnTo>
                  <a:pt x="0" y="6889518"/>
                </a:lnTo>
                <a:lnTo>
                  <a:pt x="6207942" y="6882299"/>
                </a:lnTo>
                <a:lnTo>
                  <a:pt x="8129873" y="5349831"/>
                </a:lnTo>
                <a:lnTo>
                  <a:pt x="7291674" y="7365"/>
                </a:lnTo>
                <a:close/>
              </a:path>
            </a:pathLst>
          </a:custGeom>
          <a:solidFill>
            <a:schemeClr val="tx1">
              <a:lumMod val="95000"/>
              <a:lumOff val="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grpSp>
        <p:nvGrpSpPr>
          <p:cNvPr id="12" name="Group 11">
            <a:extLst>
              <a:ext uri="{FF2B5EF4-FFF2-40B4-BE49-F238E27FC236}">
                <a16:creationId xmlns:a16="http://schemas.microsoft.com/office/drawing/2014/main" id="{FBBA7535-3851-431E-BDA9-B4F6C12012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413893" y="0"/>
            <a:ext cx="2436813" cy="6858001"/>
            <a:chOff x="1320800" y="0"/>
            <a:chExt cx="2436813" cy="6858001"/>
          </a:xfrm>
        </p:grpSpPr>
        <p:sp>
          <p:nvSpPr>
            <p:cNvPr id="13" name="Freeform 6">
              <a:extLst>
                <a:ext uri="{FF2B5EF4-FFF2-40B4-BE49-F238E27FC236}">
                  <a16:creationId xmlns:a16="http://schemas.microsoft.com/office/drawing/2014/main" id="{2F07680B-461A-4AFC-808F-93216679AA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8C864A04-25C0-4A5F-B6D4-F3859450A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5" name="Freeform 8">
              <a:extLst>
                <a:ext uri="{FF2B5EF4-FFF2-40B4-BE49-F238E27FC236}">
                  <a16:creationId xmlns:a16="http://schemas.microsoft.com/office/drawing/2014/main" id="{5F596D75-78C8-47A8-9225-7C64A66747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6" name="Freeform 9">
              <a:extLst>
                <a:ext uri="{FF2B5EF4-FFF2-40B4-BE49-F238E27FC236}">
                  <a16:creationId xmlns:a16="http://schemas.microsoft.com/office/drawing/2014/main" id="{128D8641-4FEB-4878-B029-6CC4922EB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BB339737-0E88-4165-A752-9E204068DE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633AF255-B0DD-4D23-A3F2-DDB221BB1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6F5657FD-A029-4836-A05C-3AA2AE0C1E3D}"/>
              </a:ext>
            </a:extLst>
          </p:cNvPr>
          <p:cNvSpPr>
            <a:spLocks noGrp="1"/>
          </p:cNvSpPr>
          <p:nvPr>
            <p:ph type="title"/>
          </p:nvPr>
        </p:nvSpPr>
        <p:spPr>
          <a:xfrm>
            <a:off x="412025" y="1072609"/>
            <a:ext cx="3041557" cy="4522647"/>
          </a:xfrm>
          <a:effectLst/>
        </p:spPr>
        <p:txBody>
          <a:bodyPr anchor="ctr">
            <a:normAutofit/>
          </a:bodyPr>
          <a:lstStyle/>
          <a:p>
            <a:pPr algn="l"/>
            <a:r>
              <a:rPr lang="en-US" dirty="0"/>
              <a:t>Appendix cont.</a:t>
            </a:r>
          </a:p>
        </p:txBody>
      </p:sp>
      <p:sp>
        <p:nvSpPr>
          <p:cNvPr id="3" name="Content Placeholder 2">
            <a:extLst>
              <a:ext uri="{FF2B5EF4-FFF2-40B4-BE49-F238E27FC236}">
                <a16:creationId xmlns:a16="http://schemas.microsoft.com/office/drawing/2014/main" id="{F0B81E7B-E89E-4979-B35C-E475ADD61E06}"/>
              </a:ext>
            </a:extLst>
          </p:cNvPr>
          <p:cNvSpPr>
            <a:spLocks noGrp="1"/>
          </p:cNvSpPr>
          <p:nvPr>
            <p:ph idx="1"/>
          </p:nvPr>
        </p:nvSpPr>
        <p:spPr>
          <a:xfrm>
            <a:off x="5149032" y="1072609"/>
            <a:ext cx="6652441" cy="4956716"/>
          </a:xfrm>
        </p:spPr>
        <p:txBody>
          <a:bodyPr anchor="ctr">
            <a:normAutofit/>
          </a:bodyPr>
          <a:lstStyle/>
          <a:p>
            <a:pPr>
              <a:lnSpc>
                <a:spcPct val="90000"/>
              </a:lnSpc>
            </a:pPr>
            <a:r>
              <a:rPr lang="en-US" sz="1200" dirty="0">
                <a:solidFill>
                  <a:schemeClr val="bg1"/>
                </a:solidFill>
                <a:latin typeface="Times New Roman" panose="02020603050405020304" pitchFamily="18" charset="0"/>
                <a:cs typeface="Times New Roman" panose="02020603050405020304" pitchFamily="18" charset="0"/>
              </a:rPr>
              <a:t>Hill, K.(2020, January 18). The Secretive Company That Might End Privacy as We Know It. The New York Times. https://www.nytimes.com/2020/01/18/technology/clearview-privacy-facial-recognition.html</a:t>
            </a:r>
          </a:p>
          <a:p>
            <a:pPr>
              <a:lnSpc>
                <a:spcPct val="90000"/>
              </a:lnSpc>
            </a:pPr>
            <a:r>
              <a:rPr lang="en-US" sz="1200" dirty="0">
                <a:solidFill>
                  <a:schemeClr val="bg1"/>
                </a:solidFill>
                <a:latin typeface="Times New Roman" panose="02020603050405020304" pitchFamily="18" charset="0"/>
                <a:cs typeface="Times New Roman" panose="02020603050405020304" pitchFamily="18" charset="0"/>
              </a:rPr>
              <a:t>Hill, K.(2020, January 18). The Secretive Company That Might End Privacy as We Know It. The New York Times. https://www.nytimes.com/2020/01/18/technology/clearview-privacy-facial-recognition.html</a:t>
            </a:r>
          </a:p>
          <a:p>
            <a:pPr>
              <a:lnSpc>
                <a:spcPct val="90000"/>
              </a:lnSpc>
            </a:pPr>
            <a:r>
              <a:rPr lang="en-US" sz="1200" dirty="0">
                <a:solidFill>
                  <a:schemeClr val="bg1"/>
                </a:solidFill>
                <a:latin typeface="Times New Roman" panose="02020603050405020304" pitchFamily="18" charset="0"/>
                <a:cs typeface="Times New Roman" panose="02020603050405020304" pitchFamily="18" charset="0"/>
              </a:rPr>
              <a:t>Jackson, J.(2020, July 2). ‘Face Recognition Risks Chilling Our Ability to Participate in Free Speech’. FAIR. https://fair.org/home/face-recognition-risks-chilling-our-ability-to-participate-in-free-speech/</a:t>
            </a:r>
          </a:p>
          <a:p>
            <a:pPr>
              <a:lnSpc>
                <a:spcPct val="90000"/>
              </a:lnSpc>
            </a:pPr>
            <a:r>
              <a:rPr lang="en-US" sz="1200" dirty="0">
                <a:solidFill>
                  <a:schemeClr val="bg1"/>
                </a:solidFill>
                <a:latin typeface="Times New Roman" panose="02020603050405020304" pitchFamily="18" charset="0"/>
                <a:cs typeface="Times New Roman" panose="02020603050405020304" pitchFamily="18" charset="0"/>
              </a:rPr>
              <a:t>Ng, A.(2020, October 24). Police are using facial recognition for minor crimes because they can. CNET. https://www.cnet.com/news/police-are-using-facial-recognition-for-minor-crimes-because-they-can/.</a:t>
            </a:r>
          </a:p>
          <a:p>
            <a:pPr>
              <a:lnSpc>
                <a:spcPct val="90000"/>
              </a:lnSpc>
            </a:pPr>
            <a:r>
              <a:rPr lang="en-US" sz="1200" dirty="0">
                <a:solidFill>
                  <a:schemeClr val="bg1"/>
                </a:solidFill>
                <a:latin typeface="Times New Roman" panose="02020603050405020304" pitchFamily="18" charset="0"/>
                <a:cs typeface="Times New Roman" panose="02020603050405020304" pitchFamily="18" charset="0"/>
              </a:rPr>
              <a:t>Oliver, J. [LastWeekTonight]. (2020, June 15). Facial Recognition: Last Week Tonight with John Oliver (HBO) [Video file]. https://www.youtube.com/watch?v=W-f4cea5oObY&amp;ab_channel=LastWeekTonight</a:t>
            </a:r>
          </a:p>
          <a:p>
            <a:pPr>
              <a:lnSpc>
                <a:spcPct val="90000"/>
              </a:lnSpc>
            </a:pPr>
            <a:r>
              <a:rPr lang="en-US" sz="1200" dirty="0">
                <a:solidFill>
                  <a:schemeClr val="bg1"/>
                </a:solidFill>
                <a:latin typeface="Times New Roman" panose="02020603050405020304" pitchFamily="18" charset="0"/>
                <a:cs typeface="Times New Roman" panose="02020603050405020304" pitchFamily="18" charset="0"/>
              </a:rPr>
              <a:t>Samuel, S. (2019, November 15). Activists want Congress to ban facial recognition. So they scanned lawmakers’ faces. Vox. https://www.vox.com/future-perfect/2019/11/15/20965325/facial-	recognition-ban-congress-activism</a:t>
            </a:r>
          </a:p>
          <a:p>
            <a:pPr>
              <a:lnSpc>
                <a:spcPct val="90000"/>
              </a:lnSpc>
            </a:pPr>
            <a:r>
              <a:rPr lang="en-US" sz="1200" dirty="0">
                <a:solidFill>
                  <a:schemeClr val="bg1"/>
                </a:solidFill>
                <a:latin typeface="Times New Roman" panose="02020603050405020304" pitchFamily="18" charset="0"/>
                <a:cs typeface="Times New Roman" panose="02020603050405020304" pitchFamily="18" charset="0"/>
              </a:rPr>
              <a:t>Smith, A. (2019, September 5). More Than Half of U.S. Adults Trust Law Enforcement to Use Facial Recognition Responsibly. Pew Research Center Internet &amp; Technology. https://www.pewresearch.org/internet/2019/09/05/more-than-half-of-u-s-adults-trust-law-enforcement-to-use-facial-recognition-responsibly/. </a:t>
            </a:r>
          </a:p>
          <a:p>
            <a:pPr>
              <a:lnSpc>
                <a:spcPct val="90000"/>
              </a:lnSpc>
            </a:pPr>
            <a:endParaRPr lang="en-US" sz="1100" dirty="0">
              <a:solidFill>
                <a:schemeClr val="bg1"/>
              </a:solidFill>
            </a:endParaRPr>
          </a:p>
        </p:txBody>
      </p:sp>
    </p:spTree>
    <p:extLst>
      <p:ext uri="{BB962C8B-B14F-4D97-AF65-F5344CB8AC3E}">
        <p14:creationId xmlns:p14="http://schemas.microsoft.com/office/powerpoint/2010/main" val="3489366504"/>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42556-96A7-49B4-8090-AED56A3FA2B2}"/>
              </a:ext>
            </a:extLst>
          </p:cNvPr>
          <p:cNvSpPr>
            <a:spLocks noGrp="1"/>
          </p:cNvSpPr>
          <p:nvPr>
            <p:ph type="title"/>
          </p:nvPr>
        </p:nvSpPr>
        <p:spPr>
          <a:xfrm>
            <a:off x="1484311" y="685800"/>
            <a:ext cx="10018713" cy="1752599"/>
          </a:xfrm>
        </p:spPr>
        <p:txBody>
          <a:bodyPr>
            <a:normAutofit/>
          </a:bodyPr>
          <a:lstStyle/>
          <a:p>
            <a:r>
              <a:rPr lang="en-US" dirty="0"/>
              <a:t>Facial Recognition</a:t>
            </a:r>
          </a:p>
        </p:txBody>
      </p:sp>
      <p:pic>
        <p:nvPicPr>
          <p:cNvPr id="4" name="Picture 3">
            <a:extLst>
              <a:ext uri="{FF2B5EF4-FFF2-40B4-BE49-F238E27FC236}">
                <a16:creationId xmlns:a16="http://schemas.microsoft.com/office/drawing/2014/main" id="{E1311B2A-7960-492D-A32B-20634A11C6BE}"/>
              </a:ext>
            </a:extLst>
          </p:cNvPr>
          <p:cNvPicPr>
            <a:picLocks noChangeAspect="1"/>
          </p:cNvPicPr>
          <p:nvPr/>
        </p:nvPicPr>
        <p:blipFill>
          <a:blip r:embed="rId3"/>
          <a:stretch>
            <a:fillRect/>
          </a:stretch>
        </p:blipFill>
        <p:spPr>
          <a:xfrm>
            <a:off x="1313895" y="2438399"/>
            <a:ext cx="4643022" cy="3316551"/>
          </a:xfrm>
          <a:prstGeom prst="roundRect">
            <a:avLst>
              <a:gd name="adj" fmla="val 1408"/>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3" name="Content Placeholder 2">
            <a:extLst>
              <a:ext uri="{FF2B5EF4-FFF2-40B4-BE49-F238E27FC236}">
                <a16:creationId xmlns:a16="http://schemas.microsoft.com/office/drawing/2014/main" id="{CA5F707E-A70F-49F1-ABE5-E5D765C29E92}"/>
              </a:ext>
            </a:extLst>
          </p:cNvPr>
          <p:cNvSpPr>
            <a:spLocks noGrp="1"/>
          </p:cNvSpPr>
          <p:nvPr>
            <p:ph idx="1"/>
          </p:nvPr>
        </p:nvSpPr>
        <p:spPr>
          <a:xfrm>
            <a:off x="6096000" y="2438399"/>
            <a:ext cx="5729056" cy="3316551"/>
          </a:xfrm>
        </p:spPr>
        <p:txBody>
          <a:bodyPr anchor="t">
            <a:noAutofit/>
          </a:bodyPr>
          <a:lstStyle/>
          <a:p>
            <a:pPr>
              <a:lnSpc>
                <a:spcPct val="90000"/>
              </a:lnSpc>
            </a:pPr>
            <a:r>
              <a:rPr lang="en-US" sz="1700" dirty="0">
                <a:effectLst/>
                <a:latin typeface="Times New Roman" panose="02020603050405020304" pitchFamily="18" charset="0"/>
                <a:ea typeface="Calibri" panose="020F0502020204030204" pitchFamily="34" charset="0"/>
              </a:rPr>
              <a:t>Facial recognition software is an extremely disruptive and controversial technology that use algorithms to pick out specific and distinctive detail on a person’s face just by having a picture of them.</a:t>
            </a:r>
            <a:endParaRPr lang="en-US" sz="1700" dirty="0">
              <a:latin typeface="Times New Roman" panose="02020603050405020304" pitchFamily="18" charset="0"/>
            </a:endParaRPr>
          </a:p>
          <a:p>
            <a:pPr>
              <a:lnSpc>
                <a:spcPct val="90000"/>
              </a:lnSpc>
            </a:pPr>
            <a:r>
              <a:rPr lang="en-US" sz="1700" dirty="0">
                <a:effectLst/>
                <a:latin typeface="Times New Roman" panose="02020603050405020304" pitchFamily="18" charset="0"/>
                <a:ea typeface="Calibri" panose="020F0502020204030204" pitchFamily="34" charset="0"/>
              </a:rPr>
              <a:t>Despite the many advantage that the technology can provide to society, it raises more questions than it is able to answer. </a:t>
            </a:r>
          </a:p>
          <a:p>
            <a:pPr>
              <a:lnSpc>
                <a:spcPct val="90000"/>
              </a:lnSpc>
            </a:pPr>
            <a:r>
              <a:rPr lang="en-US" sz="1700" dirty="0">
                <a:effectLst/>
                <a:latin typeface="Times New Roman" panose="02020603050405020304" pitchFamily="18" charset="0"/>
                <a:ea typeface="Calibri" panose="020F0502020204030204" pitchFamily="34" charset="0"/>
              </a:rPr>
              <a:t>The vast amount of information that the world wide web provides is one of the main reason for the rise of facial recognition software. </a:t>
            </a:r>
            <a:endParaRPr lang="en-US" sz="1700" dirty="0">
              <a:latin typeface="Times New Roman" panose="02020603050405020304" pitchFamily="18" charset="0"/>
              <a:ea typeface="Calibri" panose="020F0502020204030204" pitchFamily="34" charset="0"/>
            </a:endParaRPr>
          </a:p>
          <a:p>
            <a:pPr>
              <a:lnSpc>
                <a:spcPct val="90000"/>
              </a:lnSpc>
            </a:pPr>
            <a:r>
              <a:rPr lang="en-US" sz="1700" dirty="0">
                <a:effectLst/>
                <a:latin typeface="Times New Roman" panose="02020603050405020304" pitchFamily="18" charset="0"/>
                <a:ea typeface="Calibri" panose="020F0502020204030204" pitchFamily="34" charset="0"/>
              </a:rPr>
              <a:t>In a world where our profile pictures are plaster all over the web, the emergence of facial recognition software represent various threats to our way of life. </a:t>
            </a:r>
            <a:endParaRPr lang="en-US" sz="1700" dirty="0"/>
          </a:p>
        </p:txBody>
      </p:sp>
    </p:spTree>
    <p:extLst>
      <p:ext uri="{BB962C8B-B14F-4D97-AF65-F5344CB8AC3E}">
        <p14:creationId xmlns:p14="http://schemas.microsoft.com/office/powerpoint/2010/main" val="2162129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D78B8-5431-4C33-9E3D-5294EB3C83D4}"/>
              </a:ext>
            </a:extLst>
          </p:cNvPr>
          <p:cNvSpPr>
            <a:spLocks noGrp="1"/>
          </p:cNvSpPr>
          <p:nvPr>
            <p:ph type="title"/>
          </p:nvPr>
        </p:nvSpPr>
        <p:spPr>
          <a:xfrm>
            <a:off x="1484311" y="685800"/>
            <a:ext cx="10018713" cy="1752599"/>
          </a:xfrm>
        </p:spPr>
        <p:txBody>
          <a:bodyPr>
            <a:normAutofit/>
          </a:bodyPr>
          <a:lstStyle/>
          <a:p>
            <a:r>
              <a:rPr lang="en-US" dirty="0"/>
              <a:t>Facial recognition benefits</a:t>
            </a:r>
          </a:p>
        </p:txBody>
      </p:sp>
      <p:pic>
        <p:nvPicPr>
          <p:cNvPr id="4" name="Picture 3">
            <a:extLst>
              <a:ext uri="{FF2B5EF4-FFF2-40B4-BE49-F238E27FC236}">
                <a16:creationId xmlns:a16="http://schemas.microsoft.com/office/drawing/2014/main" id="{AA885102-E77D-470F-9C72-A3DA985C1871}"/>
              </a:ext>
            </a:extLst>
          </p:cNvPr>
          <p:cNvPicPr>
            <a:picLocks noChangeAspect="1"/>
          </p:cNvPicPr>
          <p:nvPr/>
        </p:nvPicPr>
        <p:blipFill rotWithShape="1">
          <a:blip r:embed="rId3"/>
          <a:srcRect l="5778"/>
          <a:stretch/>
        </p:blipFill>
        <p:spPr>
          <a:xfrm>
            <a:off x="1652155" y="2666999"/>
            <a:ext cx="3959211" cy="2713729"/>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3" name="Content Placeholder 2">
            <a:extLst>
              <a:ext uri="{FF2B5EF4-FFF2-40B4-BE49-F238E27FC236}">
                <a16:creationId xmlns:a16="http://schemas.microsoft.com/office/drawing/2014/main" id="{718570F2-89A0-48A8-BC70-0BE20552885E}"/>
              </a:ext>
            </a:extLst>
          </p:cNvPr>
          <p:cNvSpPr>
            <a:spLocks noGrp="1"/>
          </p:cNvSpPr>
          <p:nvPr>
            <p:ph idx="1"/>
          </p:nvPr>
        </p:nvSpPr>
        <p:spPr>
          <a:xfrm>
            <a:off x="6016336" y="2666999"/>
            <a:ext cx="5486687" cy="3124201"/>
          </a:xfrm>
        </p:spPr>
        <p:txBody>
          <a:bodyPr anchor="t">
            <a:normAutofit/>
          </a:bodyPr>
          <a:lstStyle/>
          <a:p>
            <a:pPr>
              <a:lnSpc>
                <a:spcPct val="90000"/>
              </a:lnSpc>
            </a:pPr>
            <a:r>
              <a:rPr lang="en-US" sz="2000" dirty="0">
                <a:effectLst/>
                <a:latin typeface="Times New Roman" panose="02020603050405020304" pitchFamily="18" charset="0"/>
                <a:ea typeface="Calibri" panose="020F0502020204030204" pitchFamily="34" charset="0"/>
              </a:rPr>
              <a:t>The advancement of facial recognition software will greatly benefits businesses and corporation, but at the cost of their customers privacy. </a:t>
            </a:r>
          </a:p>
          <a:p>
            <a:pPr>
              <a:lnSpc>
                <a:spcPct val="90000"/>
              </a:lnSpc>
            </a:pPr>
            <a:r>
              <a:rPr lang="en-US" sz="2000" dirty="0">
                <a:effectLst/>
                <a:latin typeface="Times New Roman" panose="02020603050405020304" pitchFamily="18" charset="0"/>
                <a:ea typeface="Calibri" panose="020F0502020204030204" pitchFamily="34" charset="0"/>
              </a:rPr>
              <a:t>Facial recognition software will be a valuable tool to the marketing industries.</a:t>
            </a:r>
          </a:p>
          <a:p>
            <a:pPr>
              <a:lnSpc>
                <a:spcPct val="90000"/>
              </a:lnSpc>
            </a:pPr>
            <a:r>
              <a:rPr lang="en-US" sz="2000" dirty="0">
                <a:effectLst/>
                <a:latin typeface="Times New Roman" panose="02020603050405020304" pitchFamily="18" charset="0"/>
                <a:ea typeface="Calibri" panose="020F0502020204030204" pitchFamily="34" charset="0"/>
              </a:rPr>
              <a:t>Facial recognition software can be use by the government to keep us safe, but how much privacy is society willing to give up for security.</a:t>
            </a:r>
            <a:endParaRPr lang="en-US" sz="2000" dirty="0"/>
          </a:p>
        </p:txBody>
      </p:sp>
    </p:spTree>
    <p:extLst>
      <p:ext uri="{BB962C8B-B14F-4D97-AF65-F5344CB8AC3E}">
        <p14:creationId xmlns:p14="http://schemas.microsoft.com/office/powerpoint/2010/main" val="21021387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44" name="Rectangle 21">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0E150EFD-08E2-4BFF-9351-58BB06C00253}"/>
              </a:ext>
            </a:extLst>
          </p:cNvPr>
          <p:cNvPicPr>
            <a:picLocks noChangeAspect="1"/>
          </p:cNvPicPr>
          <p:nvPr/>
        </p:nvPicPr>
        <p:blipFill rotWithShape="1">
          <a:blip r:embed="rId3"/>
          <a:srcRect l="21899" r="20149"/>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45" name="Group 23">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46"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47"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7"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48"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9"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49"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896475E7-900D-4426-A8AB-388163EBD2F9}"/>
              </a:ext>
            </a:extLst>
          </p:cNvPr>
          <p:cNvSpPr>
            <a:spLocks noGrp="1"/>
          </p:cNvSpPr>
          <p:nvPr>
            <p:ph type="title"/>
          </p:nvPr>
        </p:nvSpPr>
        <p:spPr>
          <a:xfrm>
            <a:off x="972080" y="685800"/>
            <a:ext cx="5260680" cy="1752599"/>
          </a:xfrm>
        </p:spPr>
        <p:txBody>
          <a:bodyPr>
            <a:normAutofit/>
          </a:bodyPr>
          <a:lstStyle/>
          <a:p>
            <a:pPr algn="l"/>
            <a:r>
              <a:rPr lang="en-US" dirty="0"/>
              <a:t>Facial recognition drawbacks</a:t>
            </a:r>
          </a:p>
        </p:txBody>
      </p:sp>
      <p:sp>
        <p:nvSpPr>
          <p:cNvPr id="3" name="Content Placeholder 2">
            <a:extLst>
              <a:ext uri="{FF2B5EF4-FFF2-40B4-BE49-F238E27FC236}">
                <a16:creationId xmlns:a16="http://schemas.microsoft.com/office/drawing/2014/main" id="{7EDC2741-2C88-490A-9EF9-5F3CCBA38480}"/>
              </a:ext>
            </a:extLst>
          </p:cNvPr>
          <p:cNvSpPr>
            <a:spLocks noGrp="1"/>
          </p:cNvSpPr>
          <p:nvPr>
            <p:ph idx="1"/>
          </p:nvPr>
        </p:nvSpPr>
        <p:spPr>
          <a:xfrm>
            <a:off x="643468" y="2666999"/>
            <a:ext cx="5260680" cy="3124201"/>
          </a:xfrm>
        </p:spPr>
        <p:txBody>
          <a:bodyPr>
            <a:normAutofit lnSpcReduction="10000"/>
          </a:bodyPr>
          <a:lstStyle/>
          <a:p>
            <a:pPr>
              <a:lnSpc>
                <a:spcPct val="90000"/>
              </a:lnSpc>
            </a:pPr>
            <a:r>
              <a:rPr lang="en-US" sz="1700" dirty="0">
                <a:latin typeface="Times New Roman" panose="02020603050405020304" pitchFamily="18" charset="0"/>
                <a:ea typeface="Calibri" panose="020F0502020204030204" pitchFamily="34" charset="0"/>
              </a:rPr>
              <a:t>R</a:t>
            </a:r>
            <a:r>
              <a:rPr lang="en-US" sz="1700" dirty="0">
                <a:effectLst/>
                <a:latin typeface="Times New Roman" panose="02020603050405020304" pitchFamily="18" charset="0"/>
                <a:ea typeface="Calibri" panose="020F0502020204030204" pitchFamily="34" charset="0"/>
              </a:rPr>
              <a:t>esearch showed that “facial recognition technologies have misidentified individual people or struggled to recognize certain types of faces” </a:t>
            </a:r>
          </a:p>
          <a:p>
            <a:pPr>
              <a:lnSpc>
                <a:spcPct val="90000"/>
              </a:lnSpc>
            </a:pPr>
            <a:r>
              <a:rPr lang="en-US" sz="1700" dirty="0">
                <a:effectLst/>
                <a:latin typeface="Times New Roman" panose="02020603050405020304" pitchFamily="18" charset="0"/>
                <a:ea typeface="Calibri" panose="020F0502020204030204" pitchFamily="34" charset="0"/>
              </a:rPr>
              <a:t>Furthermore, growing studies have show that the technology consistently miscategorized Black people, especially the women. </a:t>
            </a:r>
          </a:p>
          <a:p>
            <a:pPr>
              <a:lnSpc>
                <a:spcPct val="90000"/>
              </a:lnSpc>
            </a:pPr>
            <a:r>
              <a:rPr lang="en-US" sz="1700" dirty="0">
                <a:effectLst/>
                <a:latin typeface="Times New Roman" panose="02020603050405020304" pitchFamily="18" charset="0"/>
                <a:ea typeface="Calibri" panose="020F0502020204030204" pitchFamily="34" charset="0"/>
              </a:rPr>
              <a:t>“One false match can lead to a wrongful arrest, a lengthy detention, and even deadly police violence” </a:t>
            </a:r>
          </a:p>
          <a:p>
            <a:pPr>
              <a:lnSpc>
                <a:spcPct val="90000"/>
              </a:lnSpc>
            </a:pPr>
            <a:r>
              <a:rPr lang="en-US" sz="1700" dirty="0">
                <a:latin typeface="Times New Roman" panose="02020603050405020304" pitchFamily="18" charset="0"/>
                <a:ea typeface="Calibri" panose="020F0502020204030204" pitchFamily="34" charset="0"/>
              </a:rPr>
              <a:t>Facial recognition industries usually</a:t>
            </a:r>
            <a:r>
              <a:rPr lang="en-US" sz="1700" dirty="0">
                <a:effectLst/>
                <a:latin typeface="Times New Roman" panose="02020603050405020304" pitchFamily="18" charset="0"/>
                <a:ea typeface="Calibri" panose="020F0502020204030204" pitchFamily="34" charset="0"/>
              </a:rPr>
              <a:t> illegally datamined all their pictures from social media sites like Facebook, YouTube, Venmo, and millions of other websites.</a:t>
            </a:r>
          </a:p>
        </p:txBody>
      </p:sp>
    </p:spTree>
    <p:extLst>
      <p:ext uri="{BB962C8B-B14F-4D97-AF65-F5344CB8AC3E}">
        <p14:creationId xmlns:p14="http://schemas.microsoft.com/office/powerpoint/2010/main" val="29426178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B3C220C9-37C0-49F8-AF45-CB5C1271EEA0}"/>
              </a:ext>
            </a:extLst>
          </p:cNvPr>
          <p:cNvPicPr>
            <a:picLocks noChangeAspect="1"/>
          </p:cNvPicPr>
          <p:nvPr/>
        </p:nvPicPr>
        <p:blipFill rotWithShape="1">
          <a:blip r:embed="rId3"/>
          <a:srcRect l="13653" r="34770" b="-1"/>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11" name="Group 10">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12"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4"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5"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E36388D8-E91A-4267-A2CF-B99271970B8D}"/>
              </a:ext>
            </a:extLst>
          </p:cNvPr>
          <p:cNvSpPr>
            <a:spLocks noGrp="1"/>
          </p:cNvSpPr>
          <p:nvPr>
            <p:ph type="title"/>
          </p:nvPr>
        </p:nvSpPr>
        <p:spPr>
          <a:xfrm>
            <a:off x="972080" y="685800"/>
            <a:ext cx="5260680" cy="1752599"/>
          </a:xfrm>
        </p:spPr>
        <p:txBody>
          <a:bodyPr>
            <a:normAutofit/>
          </a:bodyPr>
          <a:lstStyle/>
          <a:p>
            <a:pPr algn="l"/>
            <a:r>
              <a:rPr lang="en-US" dirty="0"/>
              <a:t>Facial recognition drawbacks cont.</a:t>
            </a:r>
          </a:p>
        </p:txBody>
      </p:sp>
      <p:sp>
        <p:nvSpPr>
          <p:cNvPr id="3" name="Content Placeholder 2">
            <a:extLst>
              <a:ext uri="{FF2B5EF4-FFF2-40B4-BE49-F238E27FC236}">
                <a16:creationId xmlns:a16="http://schemas.microsoft.com/office/drawing/2014/main" id="{B7332923-D4C4-41C8-BA3B-368A17B565E8}"/>
              </a:ext>
            </a:extLst>
          </p:cNvPr>
          <p:cNvSpPr>
            <a:spLocks noGrp="1"/>
          </p:cNvSpPr>
          <p:nvPr>
            <p:ph idx="1"/>
          </p:nvPr>
        </p:nvSpPr>
        <p:spPr>
          <a:xfrm>
            <a:off x="643468" y="2666999"/>
            <a:ext cx="5260680" cy="3124201"/>
          </a:xfrm>
        </p:spPr>
        <p:txBody>
          <a:bodyPr>
            <a:normAutofit/>
          </a:bodyPr>
          <a:lstStyle/>
          <a:p>
            <a:pPr>
              <a:lnSpc>
                <a:spcPct val="90000"/>
              </a:lnSpc>
            </a:pPr>
            <a:r>
              <a:rPr lang="en-US" sz="1700" dirty="0">
                <a:latin typeface="Times New Roman" panose="02020603050405020304" pitchFamily="18" charset="0"/>
                <a:cs typeface="Times New Roman" panose="02020603050405020304" pitchFamily="18" charset="0"/>
              </a:rPr>
              <a:t>Despite barely having any laws to regulate facial recognition software the government and law enforcement officials have been using it aggressively</a:t>
            </a:r>
          </a:p>
          <a:p>
            <a:pPr>
              <a:lnSpc>
                <a:spcPct val="90000"/>
              </a:lnSpc>
            </a:pPr>
            <a:r>
              <a:rPr lang="en-US" sz="1700" dirty="0">
                <a:latin typeface="Times New Roman" panose="02020603050405020304" pitchFamily="18" charset="0"/>
                <a:cs typeface="Times New Roman" panose="02020603050405020304" pitchFamily="18" charset="0"/>
              </a:rPr>
              <a:t>it will enable people to have access to billions of people photos and information. It will eventually normalize surveillance in our society, profit will be at an all-time high, but privacy will be nonexistent</a:t>
            </a:r>
          </a:p>
          <a:p>
            <a:pPr>
              <a:lnSpc>
                <a:spcPct val="90000"/>
              </a:lnSpc>
            </a:pPr>
            <a:r>
              <a:rPr lang="en-US" sz="1700" dirty="0">
                <a:latin typeface="Times New Roman" panose="02020603050405020304" pitchFamily="18" charset="0"/>
                <a:cs typeface="Times New Roman" panose="02020603050405020304" pitchFamily="18" charset="0"/>
              </a:rPr>
              <a:t>The use of Facial recognition software might lead us toward the dystopian society where the government is always watching us with no concern for our privacy. </a:t>
            </a:r>
          </a:p>
          <a:p>
            <a:pPr>
              <a:lnSpc>
                <a:spcPct val="90000"/>
              </a:lnSpc>
            </a:pPr>
            <a:endParaRPr lang="en-US" sz="1700" dirty="0"/>
          </a:p>
        </p:txBody>
      </p:sp>
    </p:spTree>
    <p:extLst>
      <p:ext uri="{BB962C8B-B14F-4D97-AF65-F5344CB8AC3E}">
        <p14:creationId xmlns:p14="http://schemas.microsoft.com/office/powerpoint/2010/main" val="3916760595"/>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2E861A3-F23C-46B8-A38A-4A22E453D9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6" name="Freeform 6">
              <a:extLst>
                <a:ext uri="{FF2B5EF4-FFF2-40B4-BE49-F238E27FC236}">
                  <a16:creationId xmlns:a16="http://schemas.microsoft.com/office/drawing/2014/main" id="{8BC3D220-643B-4160-B5A9-59DF5D21F4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B92237DE-D518-4625-8392-66D7084588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7" name="Freeform 8">
              <a:extLst>
                <a:ext uri="{FF2B5EF4-FFF2-40B4-BE49-F238E27FC236}">
                  <a16:creationId xmlns:a16="http://schemas.microsoft.com/office/drawing/2014/main" id="{F290F0DD-E80A-4263-94E1-A41F57D84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8" name="Freeform 9">
              <a:extLst>
                <a:ext uri="{FF2B5EF4-FFF2-40B4-BE49-F238E27FC236}">
                  <a16:creationId xmlns:a16="http://schemas.microsoft.com/office/drawing/2014/main" id="{D78EA7D2-CCEA-435E-873D-36BF0522FF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a16="http://schemas.microsoft.com/office/drawing/2014/main" id="{9DFA731E-D6BB-42CC-AA05-64023DC81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B00D0483-90FB-4EB4-9770-CA8A310D50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A49AD8AF-089B-4A4C-83D4-F11E57747EFB}"/>
              </a:ext>
            </a:extLst>
          </p:cNvPr>
          <p:cNvSpPr>
            <a:spLocks noGrp="1"/>
          </p:cNvSpPr>
          <p:nvPr>
            <p:ph type="title"/>
          </p:nvPr>
        </p:nvSpPr>
        <p:spPr>
          <a:xfrm>
            <a:off x="1484312" y="428626"/>
            <a:ext cx="4278928" cy="1609724"/>
          </a:xfrm>
        </p:spPr>
        <p:txBody>
          <a:bodyPr>
            <a:normAutofit fontScale="90000"/>
          </a:bodyPr>
          <a:lstStyle/>
          <a:p>
            <a:pPr>
              <a:lnSpc>
                <a:spcPct val="90000"/>
              </a:lnSpc>
            </a:pPr>
            <a:r>
              <a:rPr lang="en-US" dirty="0"/>
              <a:t>Change in the development of community</a:t>
            </a:r>
          </a:p>
        </p:txBody>
      </p:sp>
      <p:sp>
        <p:nvSpPr>
          <p:cNvPr id="3" name="Content Placeholder 2">
            <a:extLst>
              <a:ext uri="{FF2B5EF4-FFF2-40B4-BE49-F238E27FC236}">
                <a16:creationId xmlns:a16="http://schemas.microsoft.com/office/drawing/2014/main" id="{95D9E7B0-5E2F-4331-8863-0AE6754BE055}"/>
              </a:ext>
            </a:extLst>
          </p:cNvPr>
          <p:cNvSpPr>
            <a:spLocks noGrp="1"/>
          </p:cNvSpPr>
          <p:nvPr>
            <p:ph idx="1"/>
          </p:nvPr>
        </p:nvSpPr>
        <p:spPr>
          <a:xfrm>
            <a:off x="1104900" y="2038351"/>
            <a:ext cx="4791072" cy="3667125"/>
          </a:xfrm>
        </p:spPr>
        <p:txBody>
          <a:bodyPr>
            <a:normAutofit/>
          </a:bodyPr>
          <a:lstStyle/>
          <a:p>
            <a:pPr>
              <a:lnSpc>
                <a:spcPct val="90000"/>
              </a:lnSpc>
            </a:pPr>
            <a:r>
              <a:rPr lang="en-US" sz="1400" dirty="0">
                <a:effectLst/>
                <a:latin typeface="Times New Roman" panose="02020603050405020304" pitchFamily="18" charset="0"/>
                <a:ea typeface="Calibri" panose="020F0502020204030204" pitchFamily="34" charset="0"/>
              </a:rPr>
              <a:t>Many times, law enforcers try to defend the usage of facial recognition software by saying that they provided small clues that help them solve a case, and that they do not use only facial recognition software to make an arrest, but over and over it has been proven that they use it as the sole evidence to lock someone away. </a:t>
            </a:r>
          </a:p>
          <a:p>
            <a:pPr>
              <a:lnSpc>
                <a:spcPct val="90000"/>
              </a:lnSpc>
            </a:pPr>
            <a:r>
              <a:rPr lang="en-US" sz="1400" dirty="0">
                <a:effectLst/>
                <a:latin typeface="Times New Roman" panose="02020603050405020304" pitchFamily="18" charset="0"/>
                <a:ea typeface="Calibri" panose="020F0502020204030204" pitchFamily="34" charset="0"/>
              </a:rPr>
              <a:t>Despite their inaccuracy time and time again these facial recognition technologies have been deploying in the minority communities, which is putting already marginalize community at great risk.</a:t>
            </a:r>
          </a:p>
          <a:p>
            <a:pPr>
              <a:lnSpc>
                <a:spcPct val="90000"/>
              </a:lnSpc>
            </a:pPr>
            <a:r>
              <a:rPr lang="en-US" sz="1400" dirty="0">
                <a:effectLst/>
                <a:latin typeface="Times New Roman" panose="02020603050405020304" pitchFamily="18" charset="0"/>
                <a:ea typeface="Calibri" panose="020F0502020204030204" pitchFamily="34" charset="0"/>
              </a:rPr>
              <a:t>The strong bonds that these communities form are important for society and our culture in order to progress because within those communities these people feel protected and can express their feeling freely. </a:t>
            </a:r>
            <a:endParaRPr lang="en-US" sz="1400" dirty="0">
              <a:latin typeface="Times New Roman" panose="02020603050405020304" pitchFamily="18" charset="0"/>
            </a:endParaRPr>
          </a:p>
        </p:txBody>
      </p:sp>
      <p:sp>
        <p:nvSpPr>
          <p:cNvPr id="21" name="Rounded Rectangle 16">
            <a:extLst>
              <a:ext uri="{FF2B5EF4-FFF2-40B4-BE49-F238E27FC236}">
                <a16:creationId xmlns:a16="http://schemas.microsoft.com/office/drawing/2014/main" id="{DD7EED39-224E-4230-8FD1-B1E1AF6C6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648931"/>
            <a:ext cx="5407023"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70BA0618-EA5C-4E8E-902C-88E5FA337308}"/>
              </a:ext>
            </a:extLst>
          </p:cNvPr>
          <p:cNvPicPr>
            <a:picLocks noChangeAspect="1"/>
          </p:cNvPicPr>
          <p:nvPr/>
        </p:nvPicPr>
        <p:blipFill rotWithShape="1">
          <a:blip r:embed="rId3"/>
          <a:srcRect l="33822" r="21572"/>
          <a:stretch/>
        </p:blipFill>
        <p:spPr>
          <a:xfrm>
            <a:off x="6095998" y="648932"/>
            <a:ext cx="5407023" cy="5231964"/>
          </a:xfrm>
          <a:prstGeom prst="rect">
            <a:avLst/>
          </a:prstGeom>
        </p:spPr>
      </p:pic>
    </p:spTree>
    <p:extLst>
      <p:ext uri="{BB962C8B-B14F-4D97-AF65-F5344CB8AC3E}">
        <p14:creationId xmlns:p14="http://schemas.microsoft.com/office/powerpoint/2010/main" val="3543660281"/>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ADCD8ED9-D70F-42F3-88EB-3C4F3805DA89}"/>
              </a:ext>
            </a:extLst>
          </p:cNvPr>
          <p:cNvPicPr>
            <a:picLocks noChangeAspect="1"/>
          </p:cNvPicPr>
          <p:nvPr/>
        </p:nvPicPr>
        <p:blipFill rotWithShape="1">
          <a:blip r:embed="rId3"/>
          <a:srcRect l="39802" r="17508" b="1"/>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11" name="Group 10">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12"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4"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5"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8E131578-9FF3-4191-8FA3-0CD578DA829B}"/>
              </a:ext>
            </a:extLst>
          </p:cNvPr>
          <p:cNvSpPr>
            <a:spLocks noGrp="1"/>
          </p:cNvSpPr>
          <p:nvPr>
            <p:ph type="title"/>
          </p:nvPr>
        </p:nvSpPr>
        <p:spPr>
          <a:xfrm>
            <a:off x="972080" y="685800"/>
            <a:ext cx="5260680" cy="1752599"/>
          </a:xfrm>
        </p:spPr>
        <p:txBody>
          <a:bodyPr>
            <a:normAutofit/>
          </a:bodyPr>
          <a:lstStyle/>
          <a:p>
            <a:pPr algn="l">
              <a:lnSpc>
                <a:spcPct val="90000"/>
              </a:lnSpc>
            </a:pPr>
            <a:r>
              <a:rPr lang="en-US" dirty="0"/>
              <a:t>Change in the development of community cont.</a:t>
            </a:r>
          </a:p>
        </p:txBody>
      </p:sp>
      <p:sp>
        <p:nvSpPr>
          <p:cNvPr id="3" name="Content Placeholder 2">
            <a:extLst>
              <a:ext uri="{FF2B5EF4-FFF2-40B4-BE49-F238E27FC236}">
                <a16:creationId xmlns:a16="http://schemas.microsoft.com/office/drawing/2014/main" id="{15A70718-CE3E-454B-9D79-30A3AF59E8BC}"/>
              </a:ext>
            </a:extLst>
          </p:cNvPr>
          <p:cNvSpPr>
            <a:spLocks noGrp="1"/>
          </p:cNvSpPr>
          <p:nvPr>
            <p:ph idx="1"/>
          </p:nvPr>
        </p:nvSpPr>
        <p:spPr>
          <a:xfrm>
            <a:off x="643468" y="2666999"/>
            <a:ext cx="5260680" cy="3124201"/>
          </a:xfrm>
        </p:spPr>
        <p:txBody>
          <a:bodyPr>
            <a:normAutofit/>
          </a:bodyPr>
          <a:lstStyle/>
          <a:p>
            <a:r>
              <a:rPr lang="en-US" sz="2000" dirty="0">
                <a:effectLst/>
                <a:latin typeface="Times New Roman" panose="02020603050405020304" pitchFamily="18" charset="0"/>
                <a:ea typeface="Calibri" panose="020F0502020204030204" pitchFamily="34" charset="0"/>
              </a:rPr>
              <a:t>Facial recognition software can exacerbate a big problem that the Black communities is already facing, police brutality. </a:t>
            </a:r>
          </a:p>
          <a:p>
            <a:r>
              <a:rPr lang="en-US" sz="2000" dirty="0">
                <a:effectLst/>
                <a:latin typeface="Times New Roman" panose="02020603050405020304" pitchFamily="18" charset="0"/>
                <a:ea typeface="Calibri" panose="020F0502020204030204" pitchFamily="34" charset="0"/>
              </a:rPr>
              <a:t>facial recognition technology might break those communities which will impede the development of our society.</a:t>
            </a:r>
            <a:endParaRPr lang="en-US" sz="2000" dirty="0"/>
          </a:p>
          <a:p>
            <a:endParaRPr lang="en-US" sz="2000" dirty="0"/>
          </a:p>
        </p:txBody>
      </p:sp>
    </p:spTree>
    <p:extLst>
      <p:ext uri="{BB962C8B-B14F-4D97-AF65-F5344CB8AC3E}">
        <p14:creationId xmlns:p14="http://schemas.microsoft.com/office/powerpoint/2010/main" val="2870736480"/>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739B7-701F-4939-8100-F705FC801A3B}"/>
              </a:ext>
            </a:extLst>
          </p:cNvPr>
          <p:cNvSpPr>
            <a:spLocks noGrp="1"/>
          </p:cNvSpPr>
          <p:nvPr>
            <p:ph type="title"/>
          </p:nvPr>
        </p:nvSpPr>
        <p:spPr>
          <a:xfrm>
            <a:off x="1484311" y="685800"/>
            <a:ext cx="10018713" cy="1266825"/>
          </a:xfrm>
        </p:spPr>
        <p:txBody>
          <a:bodyPr>
            <a:normAutofit/>
          </a:bodyPr>
          <a:lstStyle/>
          <a:p>
            <a:r>
              <a:rPr lang="en-US" dirty="0"/>
              <a:t>Speed and Scale</a:t>
            </a:r>
          </a:p>
        </p:txBody>
      </p:sp>
      <p:pic>
        <p:nvPicPr>
          <p:cNvPr id="4" name="Picture 3">
            <a:extLst>
              <a:ext uri="{FF2B5EF4-FFF2-40B4-BE49-F238E27FC236}">
                <a16:creationId xmlns:a16="http://schemas.microsoft.com/office/drawing/2014/main" id="{861835D1-F03E-407E-A729-B6A2BE090318}"/>
              </a:ext>
            </a:extLst>
          </p:cNvPr>
          <p:cNvPicPr>
            <a:picLocks noChangeAspect="1"/>
          </p:cNvPicPr>
          <p:nvPr/>
        </p:nvPicPr>
        <p:blipFill>
          <a:blip r:embed="rId3"/>
          <a:stretch>
            <a:fillRect/>
          </a:stretch>
        </p:blipFill>
        <p:spPr>
          <a:xfrm>
            <a:off x="1246495" y="2076450"/>
            <a:ext cx="4535180" cy="3495675"/>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3" name="Content Placeholder 2">
            <a:extLst>
              <a:ext uri="{FF2B5EF4-FFF2-40B4-BE49-F238E27FC236}">
                <a16:creationId xmlns:a16="http://schemas.microsoft.com/office/drawing/2014/main" id="{2F29A229-139D-47B3-A42B-D08269CD946F}"/>
              </a:ext>
            </a:extLst>
          </p:cNvPr>
          <p:cNvSpPr>
            <a:spLocks noGrp="1"/>
          </p:cNvSpPr>
          <p:nvPr>
            <p:ph idx="1"/>
          </p:nvPr>
        </p:nvSpPr>
        <p:spPr>
          <a:xfrm>
            <a:off x="6016337" y="2076450"/>
            <a:ext cx="5486687" cy="3124201"/>
          </a:xfrm>
        </p:spPr>
        <p:txBody>
          <a:bodyPr anchor="t">
            <a:noAutofit/>
          </a:bodyPr>
          <a:lstStyle/>
          <a:p>
            <a:pPr>
              <a:lnSpc>
                <a:spcPct val="90000"/>
              </a:lnSpc>
            </a:pPr>
            <a:r>
              <a:rPr lang="en-US" sz="1500" dirty="0">
                <a:latin typeface="Times New Roman" panose="02020603050405020304" pitchFamily="18" charset="0"/>
                <a:ea typeface="Calibri" panose="020F0502020204030204" pitchFamily="34" charset="0"/>
              </a:rPr>
              <a:t>F</a:t>
            </a:r>
            <a:r>
              <a:rPr lang="en-US" sz="1500" dirty="0">
                <a:effectLst/>
                <a:latin typeface="Times New Roman" panose="02020603050405020304" pitchFamily="18" charset="0"/>
                <a:ea typeface="Calibri" panose="020F0502020204030204" pitchFamily="34" charset="0"/>
              </a:rPr>
              <a:t>acial recognition software might be able to act as “an add-on feature for surveillance cameras” (Hill, 2020). </a:t>
            </a:r>
          </a:p>
          <a:p>
            <a:pPr>
              <a:lnSpc>
                <a:spcPct val="90000"/>
              </a:lnSpc>
            </a:pPr>
            <a:r>
              <a:rPr lang="en-US" sz="1500" dirty="0">
                <a:effectLst/>
                <a:latin typeface="Times New Roman" panose="02020603050405020304" pitchFamily="18" charset="0"/>
                <a:ea typeface="Calibri" panose="020F0502020204030204" pitchFamily="34" charset="0"/>
              </a:rPr>
              <a:t>This will allow the government to be able to use all the previous infrastructure that they are already have under their control, things like traffic lights, cameras in public places and social media.</a:t>
            </a:r>
            <a:endParaRPr lang="en-US" sz="1500" dirty="0">
              <a:latin typeface="Times New Roman" panose="02020603050405020304" pitchFamily="18" charset="0"/>
              <a:ea typeface="Calibri" panose="020F0502020204030204" pitchFamily="34" charset="0"/>
            </a:endParaRPr>
          </a:p>
          <a:p>
            <a:pPr>
              <a:lnSpc>
                <a:spcPct val="90000"/>
              </a:lnSpc>
            </a:pPr>
            <a:r>
              <a:rPr lang="en-US" sz="1500" dirty="0">
                <a:effectLst/>
                <a:latin typeface="Times New Roman" panose="02020603050405020304" pitchFamily="18" charset="0"/>
                <a:ea typeface="Calibri" panose="020F0502020204030204" pitchFamily="34" charset="0"/>
              </a:rPr>
              <a:t>By using those establish infrastructure which are already common in our society the technology will be able to diffuse at a rapid rate.</a:t>
            </a:r>
          </a:p>
          <a:p>
            <a:pPr>
              <a:lnSpc>
                <a:spcPct val="90000"/>
              </a:lnSpc>
            </a:pPr>
            <a:r>
              <a:rPr lang="en-US" sz="1500" dirty="0">
                <a:effectLst/>
                <a:latin typeface="Times New Roman" panose="02020603050405020304" pitchFamily="18" charset="0"/>
                <a:ea typeface="Calibri" panose="020F0502020204030204" pitchFamily="34" charset="0"/>
              </a:rPr>
              <a:t>Facial recognition system will be able to rapidly archive millions of people into its servers by using traffic lights, public cameras, and social networks. </a:t>
            </a:r>
          </a:p>
          <a:p>
            <a:pPr>
              <a:lnSpc>
                <a:spcPct val="90000"/>
              </a:lnSpc>
            </a:pPr>
            <a:r>
              <a:rPr lang="en-US" sz="1500" dirty="0">
                <a:effectLst/>
                <a:latin typeface="Times New Roman" panose="02020603050405020304" pitchFamily="18" charset="0"/>
                <a:ea typeface="Calibri" panose="020F0502020204030204" pitchFamily="34" charset="0"/>
              </a:rPr>
              <a:t>The ease of facial recognition software to interact with previous technologies, such as camera and video will make it quickly adaptable and highly scalable. </a:t>
            </a:r>
            <a:endParaRPr lang="en-US" sz="1500" dirty="0"/>
          </a:p>
        </p:txBody>
      </p:sp>
    </p:spTree>
    <p:extLst>
      <p:ext uri="{BB962C8B-B14F-4D97-AF65-F5344CB8AC3E}">
        <p14:creationId xmlns:p14="http://schemas.microsoft.com/office/powerpoint/2010/main" val="2414750162"/>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C5F64-D57F-44B5-A966-188D1B5E3C7B}"/>
              </a:ext>
            </a:extLst>
          </p:cNvPr>
          <p:cNvSpPr>
            <a:spLocks noGrp="1"/>
          </p:cNvSpPr>
          <p:nvPr>
            <p:ph type="title"/>
          </p:nvPr>
        </p:nvSpPr>
        <p:spPr>
          <a:xfrm>
            <a:off x="1484311" y="685800"/>
            <a:ext cx="10018713" cy="1752599"/>
          </a:xfrm>
        </p:spPr>
        <p:txBody>
          <a:bodyPr>
            <a:normAutofit/>
          </a:bodyPr>
          <a:lstStyle/>
          <a:p>
            <a:r>
              <a:rPr lang="en-US" dirty="0"/>
              <a:t>Changes in Culture</a:t>
            </a:r>
          </a:p>
        </p:txBody>
      </p:sp>
      <p:pic>
        <p:nvPicPr>
          <p:cNvPr id="4" name="Picture 3">
            <a:extLst>
              <a:ext uri="{FF2B5EF4-FFF2-40B4-BE49-F238E27FC236}">
                <a16:creationId xmlns:a16="http://schemas.microsoft.com/office/drawing/2014/main" id="{8E7D15EC-D507-4ED1-A98C-7B5FCA0E6180}"/>
              </a:ext>
            </a:extLst>
          </p:cNvPr>
          <p:cNvPicPr>
            <a:picLocks noChangeAspect="1"/>
          </p:cNvPicPr>
          <p:nvPr/>
        </p:nvPicPr>
        <p:blipFill>
          <a:blip r:embed="rId3"/>
          <a:stretch>
            <a:fillRect/>
          </a:stretch>
        </p:blipFill>
        <p:spPr>
          <a:xfrm>
            <a:off x="1259933" y="2438399"/>
            <a:ext cx="4351433" cy="3349841"/>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3" name="Content Placeholder 2">
            <a:extLst>
              <a:ext uri="{FF2B5EF4-FFF2-40B4-BE49-F238E27FC236}">
                <a16:creationId xmlns:a16="http://schemas.microsoft.com/office/drawing/2014/main" id="{762944EC-AC84-4AE6-A79A-CB0BFF4E623F}"/>
              </a:ext>
            </a:extLst>
          </p:cNvPr>
          <p:cNvSpPr>
            <a:spLocks noGrp="1"/>
          </p:cNvSpPr>
          <p:nvPr>
            <p:ph idx="1"/>
          </p:nvPr>
        </p:nvSpPr>
        <p:spPr>
          <a:xfrm>
            <a:off x="6016336" y="2438399"/>
            <a:ext cx="5711066" cy="3733801"/>
          </a:xfrm>
        </p:spPr>
        <p:txBody>
          <a:bodyPr anchor="t">
            <a:normAutofit/>
          </a:bodyPr>
          <a:lstStyle/>
          <a:p>
            <a:pPr>
              <a:lnSpc>
                <a:spcPct val="90000"/>
              </a:lnSpc>
            </a:pPr>
            <a:endParaRPr lang="en-US" sz="1500" dirty="0">
              <a:effectLst/>
              <a:latin typeface="Times New Roman" panose="02020603050405020304" pitchFamily="18" charset="0"/>
              <a:ea typeface="Calibri" panose="020F0502020204030204" pitchFamily="34" charset="0"/>
            </a:endParaRPr>
          </a:p>
          <a:p>
            <a:pPr>
              <a:lnSpc>
                <a:spcPct val="90000"/>
              </a:lnSpc>
            </a:pPr>
            <a:r>
              <a:rPr lang="en-US" sz="1500" dirty="0">
                <a:effectLst/>
                <a:latin typeface="Times New Roman" panose="02020603050405020304" pitchFamily="18" charset="0"/>
                <a:ea typeface="Calibri" panose="020F0502020204030204" pitchFamily="34" charset="0"/>
              </a:rPr>
              <a:t>This will create a culture where everyone is worried that their pictures and videos are being used to influence their behaviors without their knowledge. </a:t>
            </a:r>
          </a:p>
          <a:p>
            <a:pPr>
              <a:lnSpc>
                <a:spcPct val="90000"/>
              </a:lnSpc>
            </a:pPr>
            <a:r>
              <a:rPr lang="en-US" sz="1500" dirty="0">
                <a:effectLst/>
                <a:latin typeface="Times New Roman" panose="02020603050405020304" pitchFamily="18" charset="0"/>
                <a:ea typeface="Calibri" panose="020F0502020204030204" pitchFamily="34" charset="0"/>
              </a:rPr>
              <a:t>The facial recognition services that private corporation sell can be extremely damaging to our society and culture, especially one that depends so heavily on social media. </a:t>
            </a:r>
          </a:p>
          <a:p>
            <a:pPr>
              <a:lnSpc>
                <a:spcPct val="90000"/>
              </a:lnSpc>
            </a:pPr>
            <a:r>
              <a:rPr lang="en-US" sz="1500" dirty="0">
                <a:effectLst/>
                <a:latin typeface="Times New Roman" panose="02020603050405020304" pitchFamily="18" charset="0"/>
                <a:ea typeface="Calibri" panose="020F0502020204030204" pitchFamily="34" charset="0"/>
              </a:rPr>
              <a:t>This emerging technology will impact the world, while simultaneously changing our culture.</a:t>
            </a:r>
          </a:p>
          <a:p>
            <a:pPr>
              <a:lnSpc>
                <a:spcPct val="90000"/>
              </a:lnSpc>
            </a:pPr>
            <a:r>
              <a:rPr lang="en-US" sz="1500" dirty="0">
                <a:effectLst/>
                <a:latin typeface="Times New Roman" panose="02020603050405020304" pitchFamily="18" charset="0"/>
                <a:ea typeface="Calibri" panose="020F0502020204030204" pitchFamily="34" charset="0"/>
              </a:rPr>
              <a:t>The government usage of facial recognition software can tear the fabric of the American society while simultaneously disregarding the constitutional rights of the citizens.</a:t>
            </a:r>
          </a:p>
          <a:p>
            <a:pPr>
              <a:lnSpc>
                <a:spcPct val="90000"/>
              </a:lnSpc>
            </a:pPr>
            <a:endParaRPr lang="en-US" sz="1500" dirty="0"/>
          </a:p>
        </p:txBody>
      </p:sp>
    </p:spTree>
    <p:extLst>
      <p:ext uri="{BB962C8B-B14F-4D97-AF65-F5344CB8AC3E}">
        <p14:creationId xmlns:p14="http://schemas.microsoft.com/office/powerpoint/2010/main" val="389231205"/>
      </p:ext>
    </p:extLst>
  </p:cSld>
  <p:clrMapOvr>
    <a:masterClrMapping/>
  </p:clrMapOvr>
  <p:transition spd="med">
    <p:pull/>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emplate>Parallax</Template>
  <TotalTime>0</TotalTime>
  <Words>1682</Words>
  <Application>Microsoft Office PowerPoint</Application>
  <PresentationFormat>Widescreen</PresentationFormat>
  <Paragraphs>71</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Corbel</vt:lpstr>
      <vt:lpstr>Times New Roman</vt:lpstr>
      <vt:lpstr>Parallax</vt:lpstr>
      <vt:lpstr>THE INHERENTLY DISTOPIAN ASPECT OF FACIAL RECONGITION</vt:lpstr>
      <vt:lpstr>Facial Recognition</vt:lpstr>
      <vt:lpstr>Facial recognition benefits</vt:lpstr>
      <vt:lpstr>Facial recognition drawbacks</vt:lpstr>
      <vt:lpstr>Facial recognition drawbacks cont.</vt:lpstr>
      <vt:lpstr>Change in the development of community</vt:lpstr>
      <vt:lpstr>Change in the development of community cont.</vt:lpstr>
      <vt:lpstr>Speed and Scale</vt:lpstr>
      <vt:lpstr>Changes in Culture</vt:lpstr>
      <vt:lpstr>Disruptive Impact</vt:lpstr>
      <vt:lpstr>Predictions</vt:lpstr>
      <vt:lpstr>Prediction cont.</vt:lpstr>
      <vt:lpstr>Appendix</vt:lpstr>
      <vt:lpstr>Appendix cont.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INHERENTLY DISTOPIAN ASPECT OF FACIAL RECONGITION</dc:title>
  <dc:creator>Sonndy Exantus</dc:creator>
  <cp:lastModifiedBy>Sonndy Exantus</cp:lastModifiedBy>
  <cp:revision>13</cp:revision>
  <dcterms:created xsi:type="dcterms:W3CDTF">2021-04-20T19:23:42Z</dcterms:created>
  <dcterms:modified xsi:type="dcterms:W3CDTF">2021-04-22T20:00:52Z</dcterms:modified>
</cp:coreProperties>
</file>